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A1784-EE26-4180-8A9F-3D5A58302B68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CF313-6884-4C31-AF75-FBFB5F4C93E9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1EFFF-FCED-4055-A21E-9213FD173BE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D8989-6072-4B6F-A5B2-E301D1571B1A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BEEFB-556E-4B41-AB1E-3F26A7E7E21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F74B1-BD41-4947-B483-45DC57573754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F406-D00B-48F9-A5DF-3A2FA962F049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B8F2A-DC7C-498E-B87F-3283EC8A8A34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12158-6291-4DE1-B541-7F65E01B85A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778D8-A5FE-4F72-B6C1-3FBE556D873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B8D46-07E9-4B02-9B0B-35ABC5D765A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9F4AB57-27FE-4CEB-9F5B-D1B236C7E8DB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7740650" y="5876925"/>
            <a:ext cx="939800" cy="541338"/>
            <a:chOff x="4067" y="2116"/>
            <a:chExt cx="592" cy="341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4067" y="2336"/>
              <a:ext cx="512" cy="121"/>
            </a:xfrm>
            <a:custGeom>
              <a:avLst/>
              <a:gdLst/>
              <a:ahLst/>
              <a:cxnLst>
                <a:cxn ang="0">
                  <a:pos x="20" y="40"/>
                </a:cxn>
                <a:cxn ang="0">
                  <a:pos x="14" y="44"/>
                </a:cxn>
                <a:cxn ang="0">
                  <a:pos x="2" y="56"/>
                </a:cxn>
                <a:cxn ang="0">
                  <a:pos x="0" y="63"/>
                </a:cxn>
                <a:cxn ang="0">
                  <a:pos x="2" y="71"/>
                </a:cxn>
                <a:cxn ang="0">
                  <a:pos x="12" y="79"/>
                </a:cxn>
                <a:cxn ang="0">
                  <a:pos x="27" y="88"/>
                </a:cxn>
                <a:cxn ang="0">
                  <a:pos x="72" y="104"/>
                </a:cxn>
                <a:cxn ang="0">
                  <a:pos x="116" y="113"/>
                </a:cxn>
                <a:cxn ang="0">
                  <a:pos x="152" y="119"/>
                </a:cxn>
                <a:cxn ang="0">
                  <a:pos x="175" y="121"/>
                </a:cxn>
                <a:cxn ang="0">
                  <a:pos x="196" y="119"/>
                </a:cxn>
                <a:cxn ang="0">
                  <a:pos x="223" y="117"/>
                </a:cxn>
                <a:cxn ang="0">
                  <a:pos x="246" y="111"/>
                </a:cxn>
                <a:cxn ang="0">
                  <a:pos x="256" y="104"/>
                </a:cxn>
                <a:cxn ang="0">
                  <a:pos x="254" y="94"/>
                </a:cxn>
                <a:cxn ang="0">
                  <a:pos x="252" y="83"/>
                </a:cxn>
                <a:cxn ang="0">
                  <a:pos x="250" y="73"/>
                </a:cxn>
                <a:cxn ang="0">
                  <a:pos x="248" y="69"/>
                </a:cxn>
                <a:cxn ang="0">
                  <a:pos x="227" y="62"/>
                </a:cxn>
                <a:cxn ang="0">
                  <a:pos x="248" y="62"/>
                </a:cxn>
                <a:cxn ang="0">
                  <a:pos x="277" y="63"/>
                </a:cxn>
                <a:cxn ang="0">
                  <a:pos x="300" y="63"/>
                </a:cxn>
                <a:cxn ang="0">
                  <a:pos x="314" y="65"/>
                </a:cxn>
                <a:cxn ang="0">
                  <a:pos x="331" y="67"/>
                </a:cxn>
                <a:cxn ang="0">
                  <a:pos x="350" y="69"/>
                </a:cxn>
                <a:cxn ang="0">
                  <a:pos x="362" y="73"/>
                </a:cxn>
                <a:cxn ang="0">
                  <a:pos x="362" y="73"/>
                </a:cxn>
                <a:cxn ang="0">
                  <a:pos x="344" y="79"/>
                </a:cxn>
                <a:cxn ang="0">
                  <a:pos x="327" y="88"/>
                </a:cxn>
                <a:cxn ang="0">
                  <a:pos x="323" y="98"/>
                </a:cxn>
                <a:cxn ang="0">
                  <a:pos x="329" y="102"/>
                </a:cxn>
                <a:cxn ang="0">
                  <a:pos x="352" y="108"/>
                </a:cxn>
                <a:cxn ang="0">
                  <a:pos x="383" y="113"/>
                </a:cxn>
                <a:cxn ang="0">
                  <a:pos x="410" y="115"/>
                </a:cxn>
                <a:cxn ang="0">
                  <a:pos x="425" y="117"/>
                </a:cxn>
                <a:cxn ang="0">
                  <a:pos x="431" y="115"/>
                </a:cxn>
                <a:cxn ang="0">
                  <a:pos x="448" y="109"/>
                </a:cxn>
                <a:cxn ang="0">
                  <a:pos x="475" y="102"/>
                </a:cxn>
                <a:cxn ang="0">
                  <a:pos x="502" y="94"/>
                </a:cxn>
                <a:cxn ang="0">
                  <a:pos x="492" y="60"/>
                </a:cxn>
                <a:cxn ang="0">
                  <a:pos x="248" y="0"/>
                </a:cxn>
              </a:cxnLst>
              <a:rect l="0" t="0" r="r" b="b"/>
              <a:pathLst>
                <a:path w="512" h="121">
                  <a:moveTo>
                    <a:pt x="60" y="8"/>
                  </a:moveTo>
                  <a:lnTo>
                    <a:pt x="20" y="40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8" y="50"/>
                  </a:lnTo>
                  <a:lnTo>
                    <a:pt x="2" y="5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7"/>
                  </a:lnTo>
                  <a:lnTo>
                    <a:pt x="2" y="71"/>
                  </a:lnTo>
                  <a:lnTo>
                    <a:pt x="6" y="75"/>
                  </a:lnTo>
                  <a:lnTo>
                    <a:pt x="12" y="79"/>
                  </a:lnTo>
                  <a:lnTo>
                    <a:pt x="20" y="85"/>
                  </a:lnTo>
                  <a:lnTo>
                    <a:pt x="27" y="88"/>
                  </a:lnTo>
                  <a:lnTo>
                    <a:pt x="50" y="96"/>
                  </a:lnTo>
                  <a:lnTo>
                    <a:pt x="72" y="104"/>
                  </a:lnTo>
                  <a:lnTo>
                    <a:pt x="95" y="109"/>
                  </a:lnTo>
                  <a:lnTo>
                    <a:pt x="116" y="113"/>
                  </a:lnTo>
                  <a:lnTo>
                    <a:pt x="135" y="117"/>
                  </a:lnTo>
                  <a:lnTo>
                    <a:pt x="152" y="119"/>
                  </a:lnTo>
                  <a:lnTo>
                    <a:pt x="166" y="121"/>
                  </a:lnTo>
                  <a:lnTo>
                    <a:pt x="175" y="121"/>
                  </a:lnTo>
                  <a:lnTo>
                    <a:pt x="185" y="121"/>
                  </a:lnTo>
                  <a:lnTo>
                    <a:pt x="196" y="119"/>
                  </a:lnTo>
                  <a:lnTo>
                    <a:pt x="210" y="119"/>
                  </a:lnTo>
                  <a:lnTo>
                    <a:pt x="223" y="117"/>
                  </a:lnTo>
                  <a:lnTo>
                    <a:pt x="237" y="115"/>
                  </a:lnTo>
                  <a:lnTo>
                    <a:pt x="246" y="111"/>
                  </a:lnTo>
                  <a:lnTo>
                    <a:pt x="254" y="109"/>
                  </a:lnTo>
                  <a:lnTo>
                    <a:pt x="256" y="104"/>
                  </a:lnTo>
                  <a:lnTo>
                    <a:pt x="256" y="100"/>
                  </a:lnTo>
                  <a:lnTo>
                    <a:pt x="254" y="94"/>
                  </a:lnTo>
                  <a:lnTo>
                    <a:pt x="254" y="88"/>
                  </a:lnTo>
                  <a:lnTo>
                    <a:pt x="252" y="83"/>
                  </a:lnTo>
                  <a:lnTo>
                    <a:pt x="250" y="77"/>
                  </a:lnTo>
                  <a:lnTo>
                    <a:pt x="250" y="73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23" y="60"/>
                  </a:lnTo>
                  <a:lnTo>
                    <a:pt x="227" y="62"/>
                  </a:lnTo>
                  <a:lnTo>
                    <a:pt x="235" y="62"/>
                  </a:lnTo>
                  <a:lnTo>
                    <a:pt x="248" y="62"/>
                  </a:lnTo>
                  <a:lnTo>
                    <a:pt x="262" y="63"/>
                  </a:lnTo>
                  <a:lnTo>
                    <a:pt x="277" y="63"/>
                  </a:lnTo>
                  <a:lnTo>
                    <a:pt x="291" y="63"/>
                  </a:lnTo>
                  <a:lnTo>
                    <a:pt x="300" y="63"/>
                  </a:lnTo>
                  <a:lnTo>
                    <a:pt x="308" y="65"/>
                  </a:lnTo>
                  <a:lnTo>
                    <a:pt x="314" y="65"/>
                  </a:lnTo>
                  <a:lnTo>
                    <a:pt x="321" y="65"/>
                  </a:lnTo>
                  <a:lnTo>
                    <a:pt x="331" y="67"/>
                  </a:lnTo>
                  <a:lnTo>
                    <a:pt x="341" y="69"/>
                  </a:lnTo>
                  <a:lnTo>
                    <a:pt x="350" y="69"/>
                  </a:lnTo>
                  <a:lnTo>
                    <a:pt x="358" y="71"/>
                  </a:lnTo>
                  <a:lnTo>
                    <a:pt x="362" y="73"/>
                  </a:lnTo>
                  <a:lnTo>
                    <a:pt x="364" y="73"/>
                  </a:lnTo>
                  <a:lnTo>
                    <a:pt x="362" y="73"/>
                  </a:lnTo>
                  <a:lnTo>
                    <a:pt x="354" y="75"/>
                  </a:lnTo>
                  <a:lnTo>
                    <a:pt x="344" y="79"/>
                  </a:lnTo>
                  <a:lnTo>
                    <a:pt x="335" y="85"/>
                  </a:lnTo>
                  <a:lnTo>
                    <a:pt x="327" y="88"/>
                  </a:lnTo>
                  <a:lnTo>
                    <a:pt x="323" y="94"/>
                  </a:lnTo>
                  <a:lnTo>
                    <a:pt x="323" y="98"/>
                  </a:lnTo>
                  <a:lnTo>
                    <a:pt x="325" y="100"/>
                  </a:lnTo>
                  <a:lnTo>
                    <a:pt x="329" y="102"/>
                  </a:lnTo>
                  <a:lnTo>
                    <a:pt x="337" y="104"/>
                  </a:lnTo>
                  <a:lnTo>
                    <a:pt x="352" y="108"/>
                  </a:lnTo>
                  <a:lnTo>
                    <a:pt x="367" y="111"/>
                  </a:lnTo>
                  <a:lnTo>
                    <a:pt x="383" y="113"/>
                  </a:lnTo>
                  <a:lnTo>
                    <a:pt x="396" y="115"/>
                  </a:lnTo>
                  <a:lnTo>
                    <a:pt x="410" y="115"/>
                  </a:lnTo>
                  <a:lnTo>
                    <a:pt x="419" y="117"/>
                  </a:lnTo>
                  <a:lnTo>
                    <a:pt x="425" y="117"/>
                  </a:lnTo>
                  <a:lnTo>
                    <a:pt x="429" y="117"/>
                  </a:lnTo>
                  <a:lnTo>
                    <a:pt x="431" y="115"/>
                  </a:lnTo>
                  <a:lnTo>
                    <a:pt x="439" y="113"/>
                  </a:lnTo>
                  <a:lnTo>
                    <a:pt x="448" y="109"/>
                  </a:lnTo>
                  <a:lnTo>
                    <a:pt x="462" y="106"/>
                  </a:lnTo>
                  <a:lnTo>
                    <a:pt x="475" y="102"/>
                  </a:lnTo>
                  <a:lnTo>
                    <a:pt x="489" y="98"/>
                  </a:lnTo>
                  <a:lnTo>
                    <a:pt x="502" y="94"/>
                  </a:lnTo>
                  <a:lnTo>
                    <a:pt x="512" y="92"/>
                  </a:lnTo>
                  <a:lnTo>
                    <a:pt x="492" y="60"/>
                  </a:lnTo>
                  <a:lnTo>
                    <a:pt x="381" y="33"/>
                  </a:lnTo>
                  <a:lnTo>
                    <a:pt x="248" y="0"/>
                  </a:lnTo>
                  <a:lnTo>
                    <a:pt x="60" y="8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112" y="2120"/>
              <a:ext cx="543" cy="320"/>
            </a:xfrm>
            <a:custGeom>
              <a:avLst/>
              <a:gdLst/>
              <a:ahLst/>
              <a:cxnLst>
                <a:cxn ang="0">
                  <a:pos x="215" y="256"/>
                </a:cxn>
                <a:cxn ang="0">
                  <a:pos x="263" y="260"/>
                </a:cxn>
                <a:cxn ang="0">
                  <a:pos x="315" y="266"/>
                </a:cxn>
                <a:cxn ang="0">
                  <a:pos x="340" y="266"/>
                </a:cxn>
                <a:cxn ang="0">
                  <a:pos x="357" y="266"/>
                </a:cxn>
                <a:cxn ang="0">
                  <a:pos x="376" y="262"/>
                </a:cxn>
                <a:cxn ang="0">
                  <a:pos x="374" y="266"/>
                </a:cxn>
                <a:cxn ang="0">
                  <a:pos x="365" y="283"/>
                </a:cxn>
                <a:cxn ang="0">
                  <a:pos x="367" y="306"/>
                </a:cxn>
                <a:cxn ang="0">
                  <a:pos x="392" y="318"/>
                </a:cxn>
                <a:cxn ang="0">
                  <a:pos x="411" y="320"/>
                </a:cxn>
                <a:cxn ang="0">
                  <a:pos x="438" y="316"/>
                </a:cxn>
                <a:cxn ang="0">
                  <a:pos x="440" y="312"/>
                </a:cxn>
                <a:cxn ang="0">
                  <a:pos x="453" y="302"/>
                </a:cxn>
                <a:cxn ang="0">
                  <a:pos x="486" y="297"/>
                </a:cxn>
                <a:cxn ang="0">
                  <a:pos x="526" y="278"/>
                </a:cxn>
                <a:cxn ang="0">
                  <a:pos x="543" y="245"/>
                </a:cxn>
                <a:cxn ang="0">
                  <a:pos x="534" y="203"/>
                </a:cxn>
                <a:cxn ang="0">
                  <a:pos x="518" y="172"/>
                </a:cxn>
                <a:cxn ang="0">
                  <a:pos x="501" y="138"/>
                </a:cxn>
                <a:cxn ang="0">
                  <a:pos x="476" y="120"/>
                </a:cxn>
                <a:cxn ang="0">
                  <a:pos x="455" y="111"/>
                </a:cxn>
                <a:cxn ang="0">
                  <a:pos x="444" y="99"/>
                </a:cxn>
                <a:cxn ang="0">
                  <a:pos x="417" y="69"/>
                </a:cxn>
                <a:cxn ang="0">
                  <a:pos x="390" y="55"/>
                </a:cxn>
                <a:cxn ang="0">
                  <a:pos x="351" y="53"/>
                </a:cxn>
                <a:cxn ang="0">
                  <a:pos x="328" y="40"/>
                </a:cxn>
                <a:cxn ang="0">
                  <a:pos x="313" y="13"/>
                </a:cxn>
                <a:cxn ang="0">
                  <a:pos x="288" y="2"/>
                </a:cxn>
                <a:cxn ang="0">
                  <a:pos x="253" y="4"/>
                </a:cxn>
                <a:cxn ang="0">
                  <a:pos x="234" y="23"/>
                </a:cxn>
                <a:cxn ang="0">
                  <a:pos x="211" y="46"/>
                </a:cxn>
                <a:cxn ang="0">
                  <a:pos x="186" y="53"/>
                </a:cxn>
                <a:cxn ang="0">
                  <a:pos x="146" y="67"/>
                </a:cxn>
                <a:cxn ang="0">
                  <a:pos x="128" y="80"/>
                </a:cxn>
                <a:cxn ang="0">
                  <a:pos x="126" y="97"/>
                </a:cxn>
                <a:cxn ang="0">
                  <a:pos x="113" y="101"/>
                </a:cxn>
                <a:cxn ang="0">
                  <a:pos x="75" y="111"/>
                </a:cxn>
                <a:cxn ang="0">
                  <a:pos x="40" y="120"/>
                </a:cxn>
                <a:cxn ang="0">
                  <a:pos x="3" y="138"/>
                </a:cxn>
                <a:cxn ang="0">
                  <a:pos x="0" y="168"/>
                </a:cxn>
                <a:cxn ang="0">
                  <a:pos x="5" y="228"/>
                </a:cxn>
                <a:cxn ang="0">
                  <a:pos x="9" y="247"/>
                </a:cxn>
                <a:cxn ang="0">
                  <a:pos x="13" y="253"/>
                </a:cxn>
                <a:cxn ang="0">
                  <a:pos x="32" y="266"/>
                </a:cxn>
                <a:cxn ang="0">
                  <a:pos x="92" y="301"/>
                </a:cxn>
                <a:cxn ang="0">
                  <a:pos x="144" y="312"/>
                </a:cxn>
                <a:cxn ang="0">
                  <a:pos x="178" y="293"/>
                </a:cxn>
                <a:cxn ang="0">
                  <a:pos x="198" y="272"/>
                </a:cxn>
                <a:cxn ang="0">
                  <a:pos x="194" y="235"/>
                </a:cxn>
                <a:cxn ang="0">
                  <a:pos x="130" y="191"/>
                </a:cxn>
              </a:cxnLst>
              <a:rect l="0" t="0" r="r" b="b"/>
              <a:pathLst>
                <a:path w="543" h="320">
                  <a:moveTo>
                    <a:pt x="201" y="256"/>
                  </a:moveTo>
                  <a:lnTo>
                    <a:pt x="201" y="256"/>
                  </a:lnTo>
                  <a:lnTo>
                    <a:pt x="207" y="256"/>
                  </a:lnTo>
                  <a:lnTo>
                    <a:pt x="215" y="256"/>
                  </a:lnTo>
                  <a:lnTo>
                    <a:pt x="224" y="256"/>
                  </a:lnTo>
                  <a:lnTo>
                    <a:pt x="236" y="256"/>
                  </a:lnTo>
                  <a:lnTo>
                    <a:pt x="249" y="258"/>
                  </a:lnTo>
                  <a:lnTo>
                    <a:pt x="263" y="260"/>
                  </a:lnTo>
                  <a:lnTo>
                    <a:pt x="278" y="262"/>
                  </a:lnTo>
                  <a:lnTo>
                    <a:pt x="294" y="264"/>
                  </a:lnTo>
                  <a:lnTo>
                    <a:pt x="305" y="264"/>
                  </a:lnTo>
                  <a:lnTo>
                    <a:pt x="315" y="266"/>
                  </a:lnTo>
                  <a:lnTo>
                    <a:pt x="322" y="266"/>
                  </a:lnTo>
                  <a:lnTo>
                    <a:pt x="330" y="266"/>
                  </a:lnTo>
                  <a:lnTo>
                    <a:pt x="336" y="266"/>
                  </a:lnTo>
                  <a:lnTo>
                    <a:pt x="340" y="266"/>
                  </a:lnTo>
                  <a:lnTo>
                    <a:pt x="342" y="266"/>
                  </a:lnTo>
                  <a:lnTo>
                    <a:pt x="346" y="266"/>
                  </a:lnTo>
                  <a:lnTo>
                    <a:pt x="351" y="266"/>
                  </a:lnTo>
                  <a:lnTo>
                    <a:pt x="357" y="266"/>
                  </a:lnTo>
                  <a:lnTo>
                    <a:pt x="363" y="264"/>
                  </a:lnTo>
                  <a:lnTo>
                    <a:pt x="369" y="264"/>
                  </a:lnTo>
                  <a:lnTo>
                    <a:pt x="372" y="262"/>
                  </a:lnTo>
                  <a:lnTo>
                    <a:pt x="376" y="262"/>
                  </a:lnTo>
                  <a:lnTo>
                    <a:pt x="376" y="262"/>
                  </a:lnTo>
                  <a:lnTo>
                    <a:pt x="376" y="262"/>
                  </a:lnTo>
                  <a:lnTo>
                    <a:pt x="376" y="264"/>
                  </a:lnTo>
                  <a:lnTo>
                    <a:pt x="374" y="266"/>
                  </a:lnTo>
                  <a:lnTo>
                    <a:pt x="372" y="270"/>
                  </a:lnTo>
                  <a:lnTo>
                    <a:pt x="370" y="274"/>
                  </a:lnTo>
                  <a:lnTo>
                    <a:pt x="369" y="279"/>
                  </a:lnTo>
                  <a:lnTo>
                    <a:pt x="365" y="283"/>
                  </a:lnTo>
                  <a:lnTo>
                    <a:pt x="363" y="289"/>
                  </a:lnTo>
                  <a:lnTo>
                    <a:pt x="361" y="295"/>
                  </a:lnTo>
                  <a:lnTo>
                    <a:pt x="363" y="301"/>
                  </a:lnTo>
                  <a:lnTo>
                    <a:pt x="367" y="306"/>
                  </a:lnTo>
                  <a:lnTo>
                    <a:pt x="372" y="310"/>
                  </a:lnTo>
                  <a:lnTo>
                    <a:pt x="380" y="314"/>
                  </a:lnTo>
                  <a:lnTo>
                    <a:pt x="386" y="316"/>
                  </a:lnTo>
                  <a:lnTo>
                    <a:pt x="392" y="318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3" y="320"/>
                  </a:lnTo>
                  <a:lnTo>
                    <a:pt x="411" y="320"/>
                  </a:lnTo>
                  <a:lnTo>
                    <a:pt x="419" y="318"/>
                  </a:lnTo>
                  <a:lnTo>
                    <a:pt x="426" y="318"/>
                  </a:lnTo>
                  <a:lnTo>
                    <a:pt x="432" y="316"/>
                  </a:lnTo>
                  <a:lnTo>
                    <a:pt x="438" y="316"/>
                  </a:lnTo>
                  <a:lnTo>
                    <a:pt x="438" y="316"/>
                  </a:lnTo>
                  <a:lnTo>
                    <a:pt x="438" y="316"/>
                  </a:lnTo>
                  <a:lnTo>
                    <a:pt x="440" y="314"/>
                  </a:lnTo>
                  <a:lnTo>
                    <a:pt x="440" y="312"/>
                  </a:lnTo>
                  <a:lnTo>
                    <a:pt x="442" y="310"/>
                  </a:lnTo>
                  <a:lnTo>
                    <a:pt x="444" y="306"/>
                  </a:lnTo>
                  <a:lnTo>
                    <a:pt x="447" y="304"/>
                  </a:lnTo>
                  <a:lnTo>
                    <a:pt x="453" y="302"/>
                  </a:lnTo>
                  <a:lnTo>
                    <a:pt x="459" y="302"/>
                  </a:lnTo>
                  <a:lnTo>
                    <a:pt x="467" y="301"/>
                  </a:lnTo>
                  <a:lnTo>
                    <a:pt x="476" y="299"/>
                  </a:lnTo>
                  <a:lnTo>
                    <a:pt x="486" y="297"/>
                  </a:lnTo>
                  <a:lnTo>
                    <a:pt x="497" y="293"/>
                  </a:lnTo>
                  <a:lnTo>
                    <a:pt x="507" y="289"/>
                  </a:lnTo>
                  <a:lnTo>
                    <a:pt x="518" y="283"/>
                  </a:lnTo>
                  <a:lnTo>
                    <a:pt x="526" y="278"/>
                  </a:lnTo>
                  <a:lnTo>
                    <a:pt x="534" y="272"/>
                  </a:lnTo>
                  <a:lnTo>
                    <a:pt x="540" y="264"/>
                  </a:lnTo>
                  <a:lnTo>
                    <a:pt x="543" y="255"/>
                  </a:lnTo>
                  <a:lnTo>
                    <a:pt x="543" y="245"/>
                  </a:lnTo>
                  <a:lnTo>
                    <a:pt x="543" y="233"/>
                  </a:lnTo>
                  <a:lnTo>
                    <a:pt x="542" y="222"/>
                  </a:lnTo>
                  <a:lnTo>
                    <a:pt x="538" y="212"/>
                  </a:lnTo>
                  <a:lnTo>
                    <a:pt x="534" y="203"/>
                  </a:lnTo>
                  <a:lnTo>
                    <a:pt x="530" y="195"/>
                  </a:lnTo>
                  <a:lnTo>
                    <a:pt x="526" y="189"/>
                  </a:lnTo>
                  <a:lnTo>
                    <a:pt x="522" y="180"/>
                  </a:lnTo>
                  <a:lnTo>
                    <a:pt x="518" y="172"/>
                  </a:lnTo>
                  <a:lnTo>
                    <a:pt x="515" y="163"/>
                  </a:lnTo>
                  <a:lnTo>
                    <a:pt x="511" y="153"/>
                  </a:lnTo>
                  <a:lnTo>
                    <a:pt x="507" y="143"/>
                  </a:lnTo>
                  <a:lnTo>
                    <a:pt x="501" y="138"/>
                  </a:lnTo>
                  <a:lnTo>
                    <a:pt x="497" y="132"/>
                  </a:lnTo>
                  <a:lnTo>
                    <a:pt x="492" y="128"/>
                  </a:lnTo>
                  <a:lnTo>
                    <a:pt x="484" y="124"/>
                  </a:lnTo>
                  <a:lnTo>
                    <a:pt x="476" y="120"/>
                  </a:lnTo>
                  <a:lnTo>
                    <a:pt x="470" y="117"/>
                  </a:lnTo>
                  <a:lnTo>
                    <a:pt x="465" y="115"/>
                  </a:lnTo>
                  <a:lnTo>
                    <a:pt x="459" y="113"/>
                  </a:lnTo>
                  <a:lnTo>
                    <a:pt x="455" y="111"/>
                  </a:lnTo>
                  <a:lnTo>
                    <a:pt x="455" y="111"/>
                  </a:lnTo>
                  <a:lnTo>
                    <a:pt x="453" y="109"/>
                  </a:lnTo>
                  <a:lnTo>
                    <a:pt x="449" y="105"/>
                  </a:lnTo>
                  <a:lnTo>
                    <a:pt x="444" y="99"/>
                  </a:lnTo>
                  <a:lnTo>
                    <a:pt x="438" y="92"/>
                  </a:lnTo>
                  <a:lnTo>
                    <a:pt x="430" y="84"/>
                  </a:lnTo>
                  <a:lnTo>
                    <a:pt x="422" y="76"/>
                  </a:lnTo>
                  <a:lnTo>
                    <a:pt x="417" y="69"/>
                  </a:lnTo>
                  <a:lnTo>
                    <a:pt x="411" y="65"/>
                  </a:lnTo>
                  <a:lnTo>
                    <a:pt x="405" y="61"/>
                  </a:lnTo>
                  <a:lnTo>
                    <a:pt x="397" y="57"/>
                  </a:lnTo>
                  <a:lnTo>
                    <a:pt x="390" y="55"/>
                  </a:lnTo>
                  <a:lnTo>
                    <a:pt x="380" y="55"/>
                  </a:lnTo>
                  <a:lnTo>
                    <a:pt x="370" y="55"/>
                  </a:lnTo>
                  <a:lnTo>
                    <a:pt x="361" y="53"/>
                  </a:lnTo>
                  <a:lnTo>
                    <a:pt x="351" y="53"/>
                  </a:lnTo>
                  <a:lnTo>
                    <a:pt x="344" y="51"/>
                  </a:lnTo>
                  <a:lnTo>
                    <a:pt x="338" y="50"/>
                  </a:lnTo>
                  <a:lnTo>
                    <a:pt x="332" y="46"/>
                  </a:lnTo>
                  <a:lnTo>
                    <a:pt x="328" y="40"/>
                  </a:lnTo>
                  <a:lnTo>
                    <a:pt x="324" y="32"/>
                  </a:lnTo>
                  <a:lnTo>
                    <a:pt x="319" y="25"/>
                  </a:lnTo>
                  <a:lnTo>
                    <a:pt x="317" y="19"/>
                  </a:lnTo>
                  <a:lnTo>
                    <a:pt x="313" y="13"/>
                  </a:lnTo>
                  <a:lnTo>
                    <a:pt x="309" y="7"/>
                  </a:lnTo>
                  <a:lnTo>
                    <a:pt x="303" y="5"/>
                  </a:lnTo>
                  <a:lnTo>
                    <a:pt x="296" y="2"/>
                  </a:lnTo>
                  <a:lnTo>
                    <a:pt x="288" y="2"/>
                  </a:lnTo>
                  <a:lnTo>
                    <a:pt x="278" y="0"/>
                  </a:lnTo>
                  <a:lnTo>
                    <a:pt x="269" y="0"/>
                  </a:lnTo>
                  <a:lnTo>
                    <a:pt x="259" y="2"/>
                  </a:lnTo>
                  <a:lnTo>
                    <a:pt x="253" y="4"/>
                  </a:lnTo>
                  <a:lnTo>
                    <a:pt x="249" y="5"/>
                  </a:lnTo>
                  <a:lnTo>
                    <a:pt x="246" y="11"/>
                  </a:lnTo>
                  <a:lnTo>
                    <a:pt x="240" y="17"/>
                  </a:lnTo>
                  <a:lnTo>
                    <a:pt x="234" y="23"/>
                  </a:lnTo>
                  <a:lnTo>
                    <a:pt x="228" y="30"/>
                  </a:lnTo>
                  <a:lnTo>
                    <a:pt x="221" y="36"/>
                  </a:lnTo>
                  <a:lnTo>
                    <a:pt x="215" y="42"/>
                  </a:lnTo>
                  <a:lnTo>
                    <a:pt x="211" y="46"/>
                  </a:lnTo>
                  <a:lnTo>
                    <a:pt x="207" y="48"/>
                  </a:lnTo>
                  <a:lnTo>
                    <a:pt x="201" y="50"/>
                  </a:lnTo>
                  <a:lnTo>
                    <a:pt x="196" y="51"/>
                  </a:lnTo>
                  <a:lnTo>
                    <a:pt x="186" y="53"/>
                  </a:lnTo>
                  <a:lnTo>
                    <a:pt x="176" y="57"/>
                  </a:lnTo>
                  <a:lnTo>
                    <a:pt x="165" y="59"/>
                  </a:lnTo>
                  <a:lnTo>
                    <a:pt x="155" y="63"/>
                  </a:lnTo>
                  <a:lnTo>
                    <a:pt x="146" y="67"/>
                  </a:lnTo>
                  <a:lnTo>
                    <a:pt x="138" y="69"/>
                  </a:lnTo>
                  <a:lnTo>
                    <a:pt x="134" y="71"/>
                  </a:lnTo>
                  <a:lnTo>
                    <a:pt x="130" y="74"/>
                  </a:lnTo>
                  <a:lnTo>
                    <a:pt x="128" y="80"/>
                  </a:lnTo>
                  <a:lnTo>
                    <a:pt x="126" y="84"/>
                  </a:lnTo>
                  <a:lnTo>
                    <a:pt x="126" y="90"/>
                  </a:lnTo>
                  <a:lnTo>
                    <a:pt x="126" y="94"/>
                  </a:lnTo>
                  <a:lnTo>
                    <a:pt x="126" y="97"/>
                  </a:lnTo>
                  <a:lnTo>
                    <a:pt x="126" y="97"/>
                  </a:lnTo>
                  <a:lnTo>
                    <a:pt x="125" y="99"/>
                  </a:lnTo>
                  <a:lnTo>
                    <a:pt x="119" y="99"/>
                  </a:lnTo>
                  <a:lnTo>
                    <a:pt x="113" y="101"/>
                  </a:lnTo>
                  <a:lnTo>
                    <a:pt x="103" y="103"/>
                  </a:lnTo>
                  <a:lnTo>
                    <a:pt x="94" y="105"/>
                  </a:lnTo>
                  <a:lnTo>
                    <a:pt x="84" y="109"/>
                  </a:lnTo>
                  <a:lnTo>
                    <a:pt x="75" y="111"/>
                  </a:lnTo>
                  <a:lnTo>
                    <a:pt x="67" y="113"/>
                  </a:lnTo>
                  <a:lnTo>
                    <a:pt x="59" y="115"/>
                  </a:lnTo>
                  <a:lnTo>
                    <a:pt x="50" y="117"/>
                  </a:lnTo>
                  <a:lnTo>
                    <a:pt x="40" y="120"/>
                  </a:lnTo>
                  <a:lnTo>
                    <a:pt x="28" y="126"/>
                  </a:lnTo>
                  <a:lnTo>
                    <a:pt x="19" y="130"/>
                  </a:lnTo>
                  <a:lnTo>
                    <a:pt x="11" y="134"/>
                  </a:lnTo>
                  <a:lnTo>
                    <a:pt x="3" y="138"/>
                  </a:lnTo>
                  <a:lnTo>
                    <a:pt x="2" y="140"/>
                  </a:lnTo>
                  <a:lnTo>
                    <a:pt x="0" y="145"/>
                  </a:lnTo>
                  <a:lnTo>
                    <a:pt x="0" y="155"/>
                  </a:lnTo>
                  <a:lnTo>
                    <a:pt x="0" y="168"/>
                  </a:lnTo>
                  <a:lnTo>
                    <a:pt x="2" y="186"/>
                  </a:lnTo>
                  <a:lnTo>
                    <a:pt x="3" y="201"/>
                  </a:lnTo>
                  <a:lnTo>
                    <a:pt x="5" y="216"/>
                  </a:lnTo>
                  <a:lnTo>
                    <a:pt x="5" y="228"/>
                  </a:lnTo>
                  <a:lnTo>
                    <a:pt x="7" y="235"/>
                  </a:lnTo>
                  <a:lnTo>
                    <a:pt x="7" y="241"/>
                  </a:lnTo>
                  <a:lnTo>
                    <a:pt x="7" y="245"/>
                  </a:lnTo>
                  <a:lnTo>
                    <a:pt x="9" y="247"/>
                  </a:lnTo>
                  <a:lnTo>
                    <a:pt x="9" y="249"/>
                  </a:lnTo>
                  <a:lnTo>
                    <a:pt x="11" y="251"/>
                  </a:lnTo>
                  <a:lnTo>
                    <a:pt x="11" y="251"/>
                  </a:lnTo>
                  <a:lnTo>
                    <a:pt x="13" y="253"/>
                  </a:lnTo>
                  <a:lnTo>
                    <a:pt x="13" y="253"/>
                  </a:lnTo>
                  <a:lnTo>
                    <a:pt x="15" y="255"/>
                  </a:lnTo>
                  <a:lnTo>
                    <a:pt x="21" y="258"/>
                  </a:lnTo>
                  <a:lnTo>
                    <a:pt x="32" y="266"/>
                  </a:lnTo>
                  <a:lnTo>
                    <a:pt x="44" y="274"/>
                  </a:lnTo>
                  <a:lnTo>
                    <a:pt x="59" y="283"/>
                  </a:lnTo>
                  <a:lnTo>
                    <a:pt x="75" y="293"/>
                  </a:lnTo>
                  <a:lnTo>
                    <a:pt x="92" y="301"/>
                  </a:lnTo>
                  <a:lnTo>
                    <a:pt x="107" y="308"/>
                  </a:lnTo>
                  <a:lnTo>
                    <a:pt x="121" y="312"/>
                  </a:lnTo>
                  <a:lnTo>
                    <a:pt x="132" y="314"/>
                  </a:lnTo>
                  <a:lnTo>
                    <a:pt x="144" y="312"/>
                  </a:lnTo>
                  <a:lnTo>
                    <a:pt x="153" y="310"/>
                  </a:lnTo>
                  <a:lnTo>
                    <a:pt x="161" y="304"/>
                  </a:lnTo>
                  <a:lnTo>
                    <a:pt x="171" y="301"/>
                  </a:lnTo>
                  <a:lnTo>
                    <a:pt x="178" y="293"/>
                  </a:lnTo>
                  <a:lnTo>
                    <a:pt x="188" y="285"/>
                  </a:lnTo>
                  <a:lnTo>
                    <a:pt x="194" y="281"/>
                  </a:lnTo>
                  <a:lnTo>
                    <a:pt x="196" y="278"/>
                  </a:lnTo>
                  <a:lnTo>
                    <a:pt x="198" y="272"/>
                  </a:lnTo>
                  <a:lnTo>
                    <a:pt x="199" y="268"/>
                  </a:lnTo>
                  <a:lnTo>
                    <a:pt x="199" y="256"/>
                  </a:lnTo>
                  <a:lnTo>
                    <a:pt x="198" y="245"/>
                  </a:lnTo>
                  <a:lnTo>
                    <a:pt x="194" y="235"/>
                  </a:lnTo>
                  <a:lnTo>
                    <a:pt x="190" y="228"/>
                  </a:lnTo>
                  <a:lnTo>
                    <a:pt x="188" y="222"/>
                  </a:lnTo>
                  <a:lnTo>
                    <a:pt x="186" y="220"/>
                  </a:lnTo>
                  <a:lnTo>
                    <a:pt x="130" y="191"/>
                  </a:lnTo>
                  <a:lnTo>
                    <a:pt x="78" y="168"/>
                  </a:lnTo>
                  <a:lnTo>
                    <a:pt x="201" y="256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329" y="2164"/>
              <a:ext cx="119" cy="1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2" y="17"/>
                </a:cxn>
                <a:cxn ang="0">
                  <a:pos x="2" y="25"/>
                </a:cxn>
                <a:cxn ang="0">
                  <a:pos x="4" y="30"/>
                </a:cxn>
                <a:cxn ang="0">
                  <a:pos x="6" y="36"/>
                </a:cxn>
                <a:cxn ang="0">
                  <a:pos x="7" y="40"/>
                </a:cxn>
                <a:cxn ang="0">
                  <a:pos x="11" y="46"/>
                </a:cxn>
                <a:cxn ang="0">
                  <a:pos x="15" y="53"/>
                </a:cxn>
                <a:cxn ang="0">
                  <a:pos x="19" y="65"/>
                </a:cxn>
                <a:cxn ang="0">
                  <a:pos x="25" y="78"/>
                </a:cxn>
                <a:cxn ang="0">
                  <a:pos x="29" y="90"/>
                </a:cxn>
                <a:cxn ang="0">
                  <a:pos x="32" y="99"/>
                </a:cxn>
                <a:cxn ang="0">
                  <a:pos x="34" y="107"/>
                </a:cxn>
                <a:cxn ang="0">
                  <a:pos x="36" y="111"/>
                </a:cxn>
                <a:cxn ang="0">
                  <a:pos x="44" y="151"/>
                </a:cxn>
                <a:cxn ang="0">
                  <a:pos x="69" y="153"/>
                </a:cxn>
                <a:cxn ang="0">
                  <a:pos x="105" y="59"/>
                </a:cxn>
                <a:cxn ang="0">
                  <a:pos x="119" y="7"/>
                </a:cxn>
                <a:cxn ang="0">
                  <a:pos x="0" y="0"/>
                </a:cxn>
              </a:cxnLst>
              <a:rect l="0" t="0" r="r" b="b"/>
              <a:pathLst>
                <a:path w="119" h="153">
                  <a:moveTo>
                    <a:pt x="0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7"/>
                  </a:lnTo>
                  <a:lnTo>
                    <a:pt x="2" y="25"/>
                  </a:lnTo>
                  <a:lnTo>
                    <a:pt x="4" y="30"/>
                  </a:lnTo>
                  <a:lnTo>
                    <a:pt x="6" y="36"/>
                  </a:lnTo>
                  <a:lnTo>
                    <a:pt x="7" y="40"/>
                  </a:lnTo>
                  <a:lnTo>
                    <a:pt x="11" y="46"/>
                  </a:lnTo>
                  <a:lnTo>
                    <a:pt x="15" y="53"/>
                  </a:lnTo>
                  <a:lnTo>
                    <a:pt x="19" y="65"/>
                  </a:lnTo>
                  <a:lnTo>
                    <a:pt x="25" y="78"/>
                  </a:lnTo>
                  <a:lnTo>
                    <a:pt x="29" y="90"/>
                  </a:lnTo>
                  <a:lnTo>
                    <a:pt x="32" y="99"/>
                  </a:lnTo>
                  <a:lnTo>
                    <a:pt x="34" y="107"/>
                  </a:lnTo>
                  <a:lnTo>
                    <a:pt x="36" y="111"/>
                  </a:lnTo>
                  <a:lnTo>
                    <a:pt x="44" y="151"/>
                  </a:lnTo>
                  <a:lnTo>
                    <a:pt x="69" y="153"/>
                  </a:lnTo>
                  <a:lnTo>
                    <a:pt x="105" y="59"/>
                  </a:lnTo>
                  <a:lnTo>
                    <a:pt x="1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4488" y="2329"/>
              <a:ext cx="108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2" y="51"/>
                </a:cxn>
                <a:cxn ang="0">
                  <a:pos x="4" y="49"/>
                </a:cxn>
                <a:cxn ang="0">
                  <a:pos x="8" y="46"/>
                </a:cxn>
                <a:cxn ang="0">
                  <a:pos x="12" y="40"/>
                </a:cxn>
                <a:cxn ang="0">
                  <a:pos x="16" y="36"/>
                </a:cxn>
                <a:cxn ang="0">
                  <a:pos x="19" y="30"/>
                </a:cxn>
                <a:cxn ang="0">
                  <a:pos x="23" y="26"/>
                </a:cxn>
                <a:cxn ang="0">
                  <a:pos x="27" y="24"/>
                </a:cxn>
                <a:cxn ang="0">
                  <a:pos x="29" y="23"/>
                </a:cxn>
                <a:cxn ang="0">
                  <a:pos x="33" y="21"/>
                </a:cxn>
                <a:cxn ang="0">
                  <a:pos x="37" y="19"/>
                </a:cxn>
                <a:cxn ang="0">
                  <a:pos x="41" y="17"/>
                </a:cxn>
                <a:cxn ang="0">
                  <a:pos x="46" y="13"/>
                </a:cxn>
                <a:cxn ang="0">
                  <a:pos x="50" y="11"/>
                </a:cxn>
                <a:cxn ang="0">
                  <a:pos x="54" y="9"/>
                </a:cxn>
                <a:cxn ang="0">
                  <a:pos x="56" y="9"/>
                </a:cxn>
                <a:cxn ang="0">
                  <a:pos x="60" y="7"/>
                </a:cxn>
                <a:cxn ang="0">
                  <a:pos x="64" y="7"/>
                </a:cxn>
                <a:cxn ang="0">
                  <a:pos x="69" y="5"/>
                </a:cxn>
                <a:cxn ang="0">
                  <a:pos x="75" y="5"/>
                </a:cxn>
                <a:cxn ang="0">
                  <a:pos x="81" y="3"/>
                </a:cxn>
                <a:cxn ang="0">
                  <a:pos x="87" y="3"/>
                </a:cxn>
                <a:cxn ang="0">
                  <a:pos x="89" y="3"/>
                </a:cxn>
                <a:cxn ang="0">
                  <a:pos x="91" y="3"/>
                </a:cxn>
                <a:cxn ang="0">
                  <a:pos x="108" y="0"/>
                </a:cxn>
                <a:cxn ang="0">
                  <a:pos x="0" y="53"/>
                </a:cxn>
              </a:cxnLst>
              <a:rect l="0" t="0" r="r" b="b"/>
              <a:pathLst>
                <a:path w="108" h="53">
                  <a:moveTo>
                    <a:pt x="0" y="53"/>
                  </a:moveTo>
                  <a:lnTo>
                    <a:pt x="2" y="51"/>
                  </a:lnTo>
                  <a:lnTo>
                    <a:pt x="4" y="49"/>
                  </a:lnTo>
                  <a:lnTo>
                    <a:pt x="8" y="46"/>
                  </a:lnTo>
                  <a:lnTo>
                    <a:pt x="12" y="40"/>
                  </a:lnTo>
                  <a:lnTo>
                    <a:pt x="16" y="36"/>
                  </a:lnTo>
                  <a:lnTo>
                    <a:pt x="19" y="30"/>
                  </a:lnTo>
                  <a:lnTo>
                    <a:pt x="23" y="26"/>
                  </a:lnTo>
                  <a:lnTo>
                    <a:pt x="27" y="24"/>
                  </a:lnTo>
                  <a:lnTo>
                    <a:pt x="29" y="23"/>
                  </a:lnTo>
                  <a:lnTo>
                    <a:pt x="33" y="21"/>
                  </a:lnTo>
                  <a:lnTo>
                    <a:pt x="37" y="19"/>
                  </a:lnTo>
                  <a:lnTo>
                    <a:pt x="41" y="17"/>
                  </a:lnTo>
                  <a:lnTo>
                    <a:pt x="46" y="13"/>
                  </a:lnTo>
                  <a:lnTo>
                    <a:pt x="50" y="11"/>
                  </a:lnTo>
                  <a:lnTo>
                    <a:pt x="54" y="9"/>
                  </a:lnTo>
                  <a:lnTo>
                    <a:pt x="56" y="9"/>
                  </a:lnTo>
                  <a:lnTo>
                    <a:pt x="60" y="7"/>
                  </a:lnTo>
                  <a:lnTo>
                    <a:pt x="64" y="7"/>
                  </a:lnTo>
                  <a:lnTo>
                    <a:pt x="69" y="5"/>
                  </a:lnTo>
                  <a:lnTo>
                    <a:pt x="75" y="5"/>
                  </a:lnTo>
                  <a:lnTo>
                    <a:pt x="81" y="3"/>
                  </a:lnTo>
                  <a:lnTo>
                    <a:pt x="87" y="3"/>
                  </a:lnTo>
                  <a:lnTo>
                    <a:pt x="89" y="3"/>
                  </a:lnTo>
                  <a:lnTo>
                    <a:pt x="91" y="3"/>
                  </a:lnTo>
                  <a:lnTo>
                    <a:pt x="108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4238" y="2217"/>
              <a:ext cx="329" cy="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10" y="12"/>
                </a:cxn>
                <a:cxn ang="0">
                  <a:pos x="16" y="20"/>
                </a:cxn>
                <a:cxn ang="0">
                  <a:pos x="22" y="27"/>
                </a:cxn>
                <a:cxn ang="0">
                  <a:pos x="25" y="35"/>
                </a:cxn>
                <a:cxn ang="0">
                  <a:pos x="29" y="43"/>
                </a:cxn>
                <a:cxn ang="0">
                  <a:pos x="31" y="48"/>
                </a:cxn>
                <a:cxn ang="0">
                  <a:pos x="31" y="56"/>
                </a:cxn>
                <a:cxn ang="0">
                  <a:pos x="35" y="62"/>
                </a:cxn>
                <a:cxn ang="0">
                  <a:pos x="39" y="69"/>
                </a:cxn>
                <a:cxn ang="0">
                  <a:pos x="43" y="77"/>
                </a:cxn>
                <a:cxn ang="0">
                  <a:pos x="48" y="83"/>
                </a:cxn>
                <a:cxn ang="0">
                  <a:pos x="52" y="89"/>
                </a:cxn>
                <a:cxn ang="0">
                  <a:pos x="56" y="92"/>
                </a:cxn>
                <a:cxn ang="0">
                  <a:pos x="56" y="92"/>
                </a:cxn>
                <a:cxn ang="0">
                  <a:pos x="98" y="121"/>
                </a:cxn>
                <a:cxn ang="0">
                  <a:pos x="154" y="138"/>
                </a:cxn>
                <a:cxn ang="0">
                  <a:pos x="189" y="135"/>
                </a:cxn>
                <a:cxn ang="0">
                  <a:pos x="214" y="127"/>
                </a:cxn>
                <a:cxn ang="0">
                  <a:pos x="239" y="117"/>
                </a:cxn>
                <a:cxn ang="0">
                  <a:pos x="264" y="77"/>
                </a:cxn>
                <a:cxn ang="0">
                  <a:pos x="266" y="75"/>
                </a:cxn>
                <a:cxn ang="0">
                  <a:pos x="268" y="71"/>
                </a:cxn>
                <a:cxn ang="0">
                  <a:pos x="271" y="68"/>
                </a:cxn>
                <a:cxn ang="0">
                  <a:pos x="277" y="62"/>
                </a:cxn>
                <a:cxn ang="0">
                  <a:pos x="281" y="54"/>
                </a:cxn>
                <a:cxn ang="0">
                  <a:pos x="287" y="48"/>
                </a:cxn>
                <a:cxn ang="0">
                  <a:pos x="291" y="45"/>
                </a:cxn>
                <a:cxn ang="0">
                  <a:pos x="293" y="41"/>
                </a:cxn>
                <a:cxn ang="0">
                  <a:pos x="294" y="39"/>
                </a:cxn>
                <a:cxn ang="0">
                  <a:pos x="300" y="35"/>
                </a:cxn>
                <a:cxn ang="0">
                  <a:pos x="306" y="29"/>
                </a:cxn>
                <a:cxn ang="0">
                  <a:pos x="312" y="25"/>
                </a:cxn>
                <a:cxn ang="0">
                  <a:pos x="318" y="20"/>
                </a:cxn>
                <a:cxn ang="0">
                  <a:pos x="323" y="16"/>
                </a:cxn>
                <a:cxn ang="0">
                  <a:pos x="327" y="14"/>
                </a:cxn>
                <a:cxn ang="0">
                  <a:pos x="329" y="14"/>
                </a:cxn>
                <a:cxn ang="0">
                  <a:pos x="0" y="0"/>
                </a:cxn>
              </a:cxnLst>
              <a:rect l="0" t="0" r="r" b="b"/>
              <a:pathLst>
                <a:path w="329" h="138">
                  <a:moveTo>
                    <a:pt x="0" y="0"/>
                  </a:moveTo>
                  <a:lnTo>
                    <a:pt x="2" y="2"/>
                  </a:lnTo>
                  <a:lnTo>
                    <a:pt x="4" y="6"/>
                  </a:lnTo>
                  <a:lnTo>
                    <a:pt x="10" y="12"/>
                  </a:lnTo>
                  <a:lnTo>
                    <a:pt x="16" y="20"/>
                  </a:lnTo>
                  <a:lnTo>
                    <a:pt x="22" y="27"/>
                  </a:lnTo>
                  <a:lnTo>
                    <a:pt x="25" y="35"/>
                  </a:lnTo>
                  <a:lnTo>
                    <a:pt x="29" y="43"/>
                  </a:lnTo>
                  <a:lnTo>
                    <a:pt x="31" y="48"/>
                  </a:lnTo>
                  <a:lnTo>
                    <a:pt x="31" y="56"/>
                  </a:lnTo>
                  <a:lnTo>
                    <a:pt x="35" y="62"/>
                  </a:lnTo>
                  <a:lnTo>
                    <a:pt x="39" y="69"/>
                  </a:lnTo>
                  <a:lnTo>
                    <a:pt x="43" y="77"/>
                  </a:lnTo>
                  <a:lnTo>
                    <a:pt x="48" y="83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98" y="121"/>
                  </a:lnTo>
                  <a:lnTo>
                    <a:pt x="154" y="138"/>
                  </a:lnTo>
                  <a:lnTo>
                    <a:pt x="189" y="135"/>
                  </a:lnTo>
                  <a:lnTo>
                    <a:pt x="214" y="127"/>
                  </a:lnTo>
                  <a:lnTo>
                    <a:pt x="239" y="117"/>
                  </a:lnTo>
                  <a:lnTo>
                    <a:pt x="264" y="77"/>
                  </a:lnTo>
                  <a:lnTo>
                    <a:pt x="266" y="75"/>
                  </a:lnTo>
                  <a:lnTo>
                    <a:pt x="268" y="71"/>
                  </a:lnTo>
                  <a:lnTo>
                    <a:pt x="271" y="68"/>
                  </a:lnTo>
                  <a:lnTo>
                    <a:pt x="277" y="62"/>
                  </a:lnTo>
                  <a:lnTo>
                    <a:pt x="281" y="54"/>
                  </a:lnTo>
                  <a:lnTo>
                    <a:pt x="287" y="48"/>
                  </a:lnTo>
                  <a:lnTo>
                    <a:pt x="291" y="45"/>
                  </a:lnTo>
                  <a:lnTo>
                    <a:pt x="293" y="41"/>
                  </a:lnTo>
                  <a:lnTo>
                    <a:pt x="294" y="39"/>
                  </a:lnTo>
                  <a:lnTo>
                    <a:pt x="300" y="35"/>
                  </a:lnTo>
                  <a:lnTo>
                    <a:pt x="306" y="29"/>
                  </a:lnTo>
                  <a:lnTo>
                    <a:pt x="312" y="25"/>
                  </a:lnTo>
                  <a:lnTo>
                    <a:pt x="318" y="20"/>
                  </a:lnTo>
                  <a:lnTo>
                    <a:pt x="323" y="16"/>
                  </a:lnTo>
                  <a:lnTo>
                    <a:pt x="327" y="14"/>
                  </a:lnTo>
                  <a:lnTo>
                    <a:pt x="329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4358" y="2122"/>
              <a:ext cx="94" cy="19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17" y="0"/>
                </a:cxn>
                <a:cxn ang="0">
                  <a:pos x="9" y="13"/>
                </a:cxn>
                <a:cxn ang="0">
                  <a:pos x="9" y="13"/>
                </a:cxn>
                <a:cxn ang="0">
                  <a:pos x="7" y="15"/>
                </a:cxn>
                <a:cxn ang="0">
                  <a:pos x="5" y="17"/>
                </a:cxn>
                <a:cxn ang="0">
                  <a:pos x="3" y="21"/>
                </a:cxn>
                <a:cxn ang="0">
                  <a:pos x="2" y="25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2" y="48"/>
                </a:cxn>
                <a:cxn ang="0">
                  <a:pos x="3" y="51"/>
                </a:cxn>
                <a:cxn ang="0">
                  <a:pos x="3" y="57"/>
                </a:cxn>
                <a:cxn ang="0">
                  <a:pos x="5" y="61"/>
                </a:cxn>
                <a:cxn ang="0">
                  <a:pos x="5" y="65"/>
                </a:cxn>
                <a:cxn ang="0">
                  <a:pos x="5" y="69"/>
                </a:cxn>
                <a:cxn ang="0">
                  <a:pos x="5" y="71"/>
                </a:cxn>
                <a:cxn ang="0">
                  <a:pos x="7" y="72"/>
                </a:cxn>
                <a:cxn ang="0">
                  <a:pos x="7" y="74"/>
                </a:cxn>
                <a:cxn ang="0">
                  <a:pos x="9" y="76"/>
                </a:cxn>
                <a:cxn ang="0">
                  <a:pos x="9" y="78"/>
                </a:cxn>
                <a:cxn ang="0">
                  <a:pos x="11" y="82"/>
                </a:cxn>
                <a:cxn ang="0">
                  <a:pos x="13" y="86"/>
                </a:cxn>
                <a:cxn ang="0">
                  <a:pos x="13" y="92"/>
                </a:cxn>
                <a:cxn ang="0">
                  <a:pos x="15" y="97"/>
                </a:cxn>
                <a:cxn ang="0">
                  <a:pos x="15" y="103"/>
                </a:cxn>
                <a:cxn ang="0">
                  <a:pos x="15" y="107"/>
                </a:cxn>
                <a:cxn ang="0">
                  <a:pos x="15" y="111"/>
                </a:cxn>
                <a:cxn ang="0">
                  <a:pos x="15" y="115"/>
                </a:cxn>
                <a:cxn ang="0">
                  <a:pos x="15" y="117"/>
                </a:cxn>
                <a:cxn ang="0">
                  <a:pos x="15" y="120"/>
                </a:cxn>
                <a:cxn ang="0">
                  <a:pos x="15" y="124"/>
                </a:cxn>
                <a:cxn ang="0">
                  <a:pos x="15" y="130"/>
                </a:cxn>
                <a:cxn ang="0">
                  <a:pos x="17" y="138"/>
                </a:cxn>
                <a:cxn ang="0">
                  <a:pos x="17" y="149"/>
                </a:cxn>
                <a:cxn ang="0">
                  <a:pos x="17" y="161"/>
                </a:cxn>
                <a:cxn ang="0">
                  <a:pos x="19" y="172"/>
                </a:cxn>
                <a:cxn ang="0">
                  <a:pos x="19" y="182"/>
                </a:cxn>
                <a:cxn ang="0">
                  <a:pos x="19" y="187"/>
                </a:cxn>
                <a:cxn ang="0">
                  <a:pos x="19" y="189"/>
                </a:cxn>
                <a:cxn ang="0">
                  <a:pos x="40" y="195"/>
                </a:cxn>
                <a:cxn ang="0">
                  <a:pos x="67" y="122"/>
                </a:cxn>
                <a:cxn ang="0">
                  <a:pos x="86" y="59"/>
                </a:cxn>
                <a:cxn ang="0">
                  <a:pos x="94" y="44"/>
                </a:cxn>
                <a:cxn ang="0">
                  <a:pos x="59" y="0"/>
                </a:cxn>
                <a:cxn ang="0">
                  <a:pos x="50" y="0"/>
                </a:cxn>
              </a:cxnLst>
              <a:rect l="0" t="0" r="r" b="b"/>
              <a:pathLst>
                <a:path w="94" h="195">
                  <a:moveTo>
                    <a:pt x="50" y="0"/>
                  </a:moveTo>
                  <a:lnTo>
                    <a:pt x="17" y="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7" y="15"/>
                  </a:lnTo>
                  <a:lnTo>
                    <a:pt x="5" y="17"/>
                  </a:lnTo>
                  <a:lnTo>
                    <a:pt x="3" y="21"/>
                  </a:lnTo>
                  <a:lnTo>
                    <a:pt x="2" y="25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2" y="48"/>
                  </a:lnTo>
                  <a:lnTo>
                    <a:pt x="3" y="51"/>
                  </a:lnTo>
                  <a:lnTo>
                    <a:pt x="3" y="57"/>
                  </a:lnTo>
                  <a:lnTo>
                    <a:pt x="5" y="61"/>
                  </a:lnTo>
                  <a:lnTo>
                    <a:pt x="5" y="65"/>
                  </a:lnTo>
                  <a:lnTo>
                    <a:pt x="5" y="69"/>
                  </a:lnTo>
                  <a:lnTo>
                    <a:pt x="5" y="71"/>
                  </a:lnTo>
                  <a:lnTo>
                    <a:pt x="7" y="72"/>
                  </a:lnTo>
                  <a:lnTo>
                    <a:pt x="7" y="74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11" y="82"/>
                  </a:lnTo>
                  <a:lnTo>
                    <a:pt x="13" y="86"/>
                  </a:lnTo>
                  <a:lnTo>
                    <a:pt x="13" y="92"/>
                  </a:lnTo>
                  <a:lnTo>
                    <a:pt x="15" y="97"/>
                  </a:lnTo>
                  <a:lnTo>
                    <a:pt x="15" y="103"/>
                  </a:lnTo>
                  <a:lnTo>
                    <a:pt x="15" y="107"/>
                  </a:lnTo>
                  <a:lnTo>
                    <a:pt x="15" y="111"/>
                  </a:lnTo>
                  <a:lnTo>
                    <a:pt x="15" y="115"/>
                  </a:lnTo>
                  <a:lnTo>
                    <a:pt x="15" y="117"/>
                  </a:lnTo>
                  <a:lnTo>
                    <a:pt x="15" y="120"/>
                  </a:lnTo>
                  <a:lnTo>
                    <a:pt x="15" y="124"/>
                  </a:lnTo>
                  <a:lnTo>
                    <a:pt x="15" y="130"/>
                  </a:lnTo>
                  <a:lnTo>
                    <a:pt x="17" y="138"/>
                  </a:lnTo>
                  <a:lnTo>
                    <a:pt x="17" y="149"/>
                  </a:lnTo>
                  <a:lnTo>
                    <a:pt x="17" y="161"/>
                  </a:lnTo>
                  <a:lnTo>
                    <a:pt x="19" y="172"/>
                  </a:lnTo>
                  <a:lnTo>
                    <a:pt x="19" y="182"/>
                  </a:lnTo>
                  <a:lnTo>
                    <a:pt x="19" y="187"/>
                  </a:lnTo>
                  <a:lnTo>
                    <a:pt x="19" y="189"/>
                  </a:lnTo>
                  <a:lnTo>
                    <a:pt x="40" y="195"/>
                  </a:lnTo>
                  <a:lnTo>
                    <a:pt x="67" y="122"/>
                  </a:lnTo>
                  <a:lnTo>
                    <a:pt x="86" y="59"/>
                  </a:lnTo>
                  <a:lnTo>
                    <a:pt x="94" y="44"/>
                  </a:lnTo>
                  <a:lnTo>
                    <a:pt x="59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94" y="2168"/>
              <a:ext cx="167" cy="182"/>
            </a:xfrm>
            <a:custGeom>
              <a:avLst/>
              <a:gdLst/>
              <a:ahLst/>
              <a:cxnLst>
                <a:cxn ang="0">
                  <a:pos x="69" y="5"/>
                </a:cxn>
                <a:cxn ang="0">
                  <a:pos x="52" y="63"/>
                </a:cxn>
                <a:cxn ang="0">
                  <a:pos x="17" y="138"/>
                </a:cxn>
                <a:cxn ang="0">
                  <a:pos x="6" y="162"/>
                </a:cxn>
                <a:cxn ang="0">
                  <a:pos x="0" y="182"/>
                </a:cxn>
                <a:cxn ang="0">
                  <a:pos x="2" y="182"/>
                </a:cxn>
                <a:cxn ang="0">
                  <a:pos x="6" y="182"/>
                </a:cxn>
                <a:cxn ang="0">
                  <a:pos x="12" y="182"/>
                </a:cxn>
                <a:cxn ang="0">
                  <a:pos x="19" y="182"/>
                </a:cxn>
                <a:cxn ang="0">
                  <a:pos x="27" y="182"/>
                </a:cxn>
                <a:cxn ang="0">
                  <a:pos x="35" y="182"/>
                </a:cxn>
                <a:cxn ang="0">
                  <a:pos x="42" y="182"/>
                </a:cxn>
                <a:cxn ang="0">
                  <a:pos x="48" y="180"/>
                </a:cxn>
                <a:cxn ang="0">
                  <a:pos x="52" y="178"/>
                </a:cxn>
                <a:cxn ang="0">
                  <a:pos x="56" y="176"/>
                </a:cxn>
                <a:cxn ang="0">
                  <a:pos x="62" y="174"/>
                </a:cxn>
                <a:cxn ang="0">
                  <a:pos x="65" y="172"/>
                </a:cxn>
                <a:cxn ang="0">
                  <a:pos x="69" y="168"/>
                </a:cxn>
                <a:cxn ang="0">
                  <a:pos x="75" y="166"/>
                </a:cxn>
                <a:cxn ang="0">
                  <a:pos x="79" y="162"/>
                </a:cxn>
                <a:cxn ang="0">
                  <a:pos x="81" y="161"/>
                </a:cxn>
                <a:cxn ang="0">
                  <a:pos x="85" y="157"/>
                </a:cxn>
                <a:cxn ang="0">
                  <a:pos x="90" y="151"/>
                </a:cxn>
                <a:cxn ang="0">
                  <a:pos x="94" y="145"/>
                </a:cxn>
                <a:cxn ang="0">
                  <a:pos x="100" y="138"/>
                </a:cxn>
                <a:cxn ang="0">
                  <a:pos x="106" y="130"/>
                </a:cxn>
                <a:cxn ang="0">
                  <a:pos x="112" y="124"/>
                </a:cxn>
                <a:cxn ang="0">
                  <a:pos x="117" y="117"/>
                </a:cxn>
                <a:cxn ang="0">
                  <a:pos x="121" y="113"/>
                </a:cxn>
                <a:cxn ang="0">
                  <a:pos x="125" y="107"/>
                </a:cxn>
                <a:cxn ang="0">
                  <a:pos x="131" y="99"/>
                </a:cxn>
                <a:cxn ang="0">
                  <a:pos x="135" y="92"/>
                </a:cxn>
                <a:cxn ang="0">
                  <a:pos x="138" y="82"/>
                </a:cxn>
                <a:cxn ang="0">
                  <a:pos x="144" y="74"/>
                </a:cxn>
                <a:cxn ang="0">
                  <a:pos x="146" y="69"/>
                </a:cxn>
                <a:cxn ang="0">
                  <a:pos x="148" y="63"/>
                </a:cxn>
                <a:cxn ang="0">
                  <a:pos x="150" y="63"/>
                </a:cxn>
                <a:cxn ang="0">
                  <a:pos x="167" y="51"/>
                </a:cxn>
                <a:cxn ang="0">
                  <a:pos x="129" y="17"/>
                </a:cxn>
                <a:cxn ang="0">
                  <a:pos x="129" y="15"/>
                </a:cxn>
                <a:cxn ang="0">
                  <a:pos x="127" y="15"/>
                </a:cxn>
                <a:cxn ang="0">
                  <a:pos x="125" y="13"/>
                </a:cxn>
                <a:cxn ang="0">
                  <a:pos x="123" y="11"/>
                </a:cxn>
                <a:cxn ang="0">
                  <a:pos x="121" y="9"/>
                </a:cxn>
                <a:cxn ang="0">
                  <a:pos x="119" y="7"/>
                </a:cxn>
                <a:cxn ang="0">
                  <a:pos x="117" y="7"/>
                </a:cxn>
                <a:cxn ang="0">
                  <a:pos x="113" y="5"/>
                </a:cxn>
                <a:cxn ang="0">
                  <a:pos x="110" y="5"/>
                </a:cxn>
                <a:cxn ang="0">
                  <a:pos x="104" y="5"/>
                </a:cxn>
                <a:cxn ang="0">
                  <a:pos x="96" y="3"/>
                </a:cxn>
                <a:cxn ang="0">
                  <a:pos x="88" y="3"/>
                </a:cxn>
                <a:cxn ang="0">
                  <a:pos x="81" y="2"/>
                </a:cxn>
                <a:cxn ang="0">
                  <a:pos x="75" y="2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9" y="5"/>
                </a:cxn>
              </a:cxnLst>
              <a:rect l="0" t="0" r="r" b="b"/>
              <a:pathLst>
                <a:path w="167" h="182">
                  <a:moveTo>
                    <a:pt x="69" y="5"/>
                  </a:moveTo>
                  <a:lnTo>
                    <a:pt x="52" y="63"/>
                  </a:lnTo>
                  <a:lnTo>
                    <a:pt x="17" y="138"/>
                  </a:lnTo>
                  <a:lnTo>
                    <a:pt x="6" y="162"/>
                  </a:lnTo>
                  <a:lnTo>
                    <a:pt x="0" y="182"/>
                  </a:lnTo>
                  <a:lnTo>
                    <a:pt x="2" y="182"/>
                  </a:lnTo>
                  <a:lnTo>
                    <a:pt x="6" y="182"/>
                  </a:lnTo>
                  <a:lnTo>
                    <a:pt x="12" y="182"/>
                  </a:lnTo>
                  <a:lnTo>
                    <a:pt x="19" y="182"/>
                  </a:lnTo>
                  <a:lnTo>
                    <a:pt x="27" y="182"/>
                  </a:lnTo>
                  <a:lnTo>
                    <a:pt x="35" y="182"/>
                  </a:lnTo>
                  <a:lnTo>
                    <a:pt x="42" y="182"/>
                  </a:lnTo>
                  <a:lnTo>
                    <a:pt x="48" y="180"/>
                  </a:lnTo>
                  <a:lnTo>
                    <a:pt x="52" y="178"/>
                  </a:lnTo>
                  <a:lnTo>
                    <a:pt x="56" y="176"/>
                  </a:lnTo>
                  <a:lnTo>
                    <a:pt x="62" y="174"/>
                  </a:lnTo>
                  <a:lnTo>
                    <a:pt x="65" y="172"/>
                  </a:lnTo>
                  <a:lnTo>
                    <a:pt x="69" y="168"/>
                  </a:lnTo>
                  <a:lnTo>
                    <a:pt x="75" y="166"/>
                  </a:lnTo>
                  <a:lnTo>
                    <a:pt x="79" y="162"/>
                  </a:lnTo>
                  <a:lnTo>
                    <a:pt x="81" y="161"/>
                  </a:lnTo>
                  <a:lnTo>
                    <a:pt x="85" y="157"/>
                  </a:lnTo>
                  <a:lnTo>
                    <a:pt x="90" y="151"/>
                  </a:lnTo>
                  <a:lnTo>
                    <a:pt x="94" y="145"/>
                  </a:lnTo>
                  <a:lnTo>
                    <a:pt x="100" y="138"/>
                  </a:lnTo>
                  <a:lnTo>
                    <a:pt x="106" y="130"/>
                  </a:lnTo>
                  <a:lnTo>
                    <a:pt x="112" y="124"/>
                  </a:lnTo>
                  <a:lnTo>
                    <a:pt x="117" y="117"/>
                  </a:lnTo>
                  <a:lnTo>
                    <a:pt x="121" y="113"/>
                  </a:lnTo>
                  <a:lnTo>
                    <a:pt x="125" y="107"/>
                  </a:lnTo>
                  <a:lnTo>
                    <a:pt x="131" y="99"/>
                  </a:lnTo>
                  <a:lnTo>
                    <a:pt x="135" y="92"/>
                  </a:lnTo>
                  <a:lnTo>
                    <a:pt x="138" y="82"/>
                  </a:lnTo>
                  <a:lnTo>
                    <a:pt x="144" y="74"/>
                  </a:lnTo>
                  <a:lnTo>
                    <a:pt x="146" y="69"/>
                  </a:lnTo>
                  <a:lnTo>
                    <a:pt x="148" y="63"/>
                  </a:lnTo>
                  <a:lnTo>
                    <a:pt x="150" y="63"/>
                  </a:lnTo>
                  <a:lnTo>
                    <a:pt x="167" y="51"/>
                  </a:lnTo>
                  <a:lnTo>
                    <a:pt x="129" y="17"/>
                  </a:lnTo>
                  <a:lnTo>
                    <a:pt x="129" y="15"/>
                  </a:lnTo>
                  <a:lnTo>
                    <a:pt x="127" y="15"/>
                  </a:lnTo>
                  <a:lnTo>
                    <a:pt x="125" y="13"/>
                  </a:lnTo>
                  <a:lnTo>
                    <a:pt x="123" y="11"/>
                  </a:lnTo>
                  <a:lnTo>
                    <a:pt x="121" y="9"/>
                  </a:lnTo>
                  <a:lnTo>
                    <a:pt x="119" y="7"/>
                  </a:lnTo>
                  <a:lnTo>
                    <a:pt x="117" y="7"/>
                  </a:lnTo>
                  <a:lnTo>
                    <a:pt x="113" y="5"/>
                  </a:lnTo>
                  <a:lnTo>
                    <a:pt x="110" y="5"/>
                  </a:lnTo>
                  <a:lnTo>
                    <a:pt x="104" y="5"/>
                  </a:lnTo>
                  <a:lnTo>
                    <a:pt x="96" y="3"/>
                  </a:lnTo>
                  <a:lnTo>
                    <a:pt x="88" y="3"/>
                  </a:lnTo>
                  <a:lnTo>
                    <a:pt x="81" y="2"/>
                  </a:lnTo>
                  <a:lnTo>
                    <a:pt x="75" y="2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9" y="5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4404" y="2239"/>
              <a:ext cx="253" cy="203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150" y="13"/>
                </a:cxn>
                <a:cxn ang="0">
                  <a:pos x="136" y="32"/>
                </a:cxn>
                <a:cxn ang="0">
                  <a:pos x="123" y="46"/>
                </a:cxn>
                <a:cxn ang="0">
                  <a:pos x="113" y="55"/>
                </a:cxn>
                <a:cxn ang="0">
                  <a:pos x="103" y="70"/>
                </a:cxn>
                <a:cxn ang="0">
                  <a:pos x="98" y="80"/>
                </a:cxn>
                <a:cxn ang="0">
                  <a:pos x="90" y="93"/>
                </a:cxn>
                <a:cxn ang="0">
                  <a:pos x="77" y="109"/>
                </a:cxn>
                <a:cxn ang="0">
                  <a:pos x="63" y="116"/>
                </a:cxn>
                <a:cxn ang="0">
                  <a:pos x="44" y="126"/>
                </a:cxn>
                <a:cxn ang="0">
                  <a:pos x="34" y="132"/>
                </a:cxn>
                <a:cxn ang="0">
                  <a:pos x="4" y="143"/>
                </a:cxn>
                <a:cxn ang="0">
                  <a:pos x="19" y="147"/>
                </a:cxn>
                <a:cxn ang="0">
                  <a:pos x="40" y="147"/>
                </a:cxn>
                <a:cxn ang="0">
                  <a:pos x="57" y="145"/>
                </a:cxn>
                <a:cxn ang="0">
                  <a:pos x="69" y="143"/>
                </a:cxn>
                <a:cxn ang="0">
                  <a:pos x="90" y="126"/>
                </a:cxn>
                <a:cxn ang="0">
                  <a:pos x="200" y="86"/>
                </a:cxn>
                <a:cxn ang="0">
                  <a:pos x="190" y="95"/>
                </a:cxn>
                <a:cxn ang="0">
                  <a:pos x="153" y="107"/>
                </a:cxn>
                <a:cxn ang="0">
                  <a:pos x="125" y="118"/>
                </a:cxn>
                <a:cxn ang="0">
                  <a:pos x="115" y="132"/>
                </a:cxn>
                <a:cxn ang="0">
                  <a:pos x="105" y="147"/>
                </a:cxn>
                <a:cxn ang="0">
                  <a:pos x="88" y="174"/>
                </a:cxn>
                <a:cxn ang="0">
                  <a:pos x="86" y="193"/>
                </a:cxn>
                <a:cxn ang="0">
                  <a:pos x="100" y="201"/>
                </a:cxn>
                <a:cxn ang="0">
                  <a:pos x="113" y="203"/>
                </a:cxn>
                <a:cxn ang="0">
                  <a:pos x="127" y="201"/>
                </a:cxn>
                <a:cxn ang="0">
                  <a:pos x="142" y="197"/>
                </a:cxn>
                <a:cxn ang="0">
                  <a:pos x="148" y="197"/>
                </a:cxn>
                <a:cxn ang="0">
                  <a:pos x="150" y="191"/>
                </a:cxn>
                <a:cxn ang="0">
                  <a:pos x="157" y="185"/>
                </a:cxn>
                <a:cxn ang="0">
                  <a:pos x="169" y="183"/>
                </a:cxn>
                <a:cxn ang="0">
                  <a:pos x="194" y="178"/>
                </a:cxn>
                <a:cxn ang="0">
                  <a:pos x="213" y="170"/>
                </a:cxn>
                <a:cxn ang="0">
                  <a:pos x="230" y="160"/>
                </a:cxn>
                <a:cxn ang="0">
                  <a:pos x="244" y="149"/>
                </a:cxn>
                <a:cxn ang="0">
                  <a:pos x="248" y="145"/>
                </a:cxn>
                <a:cxn ang="0">
                  <a:pos x="251" y="130"/>
                </a:cxn>
                <a:cxn ang="0">
                  <a:pos x="253" y="113"/>
                </a:cxn>
                <a:cxn ang="0">
                  <a:pos x="246" y="97"/>
                </a:cxn>
                <a:cxn ang="0">
                  <a:pos x="232" y="63"/>
                </a:cxn>
                <a:cxn ang="0">
                  <a:pos x="223" y="46"/>
                </a:cxn>
              </a:cxnLst>
              <a:rect l="0" t="0" r="r" b="b"/>
              <a:pathLst>
                <a:path w="253" h="203">
                  <a:moveTo>
                    <a:pt x="223" y="46"/>
                  </a:moveTo>
                  <a:lnTo>
                    <a:pt x="205" y="13"/>
                  </a:lnTo>
                  <a:lnTo>
                    <a:pt x="184" y="0"/>
                  </a:lnTo>
                  <a:lnTo>
                    <a:pt x="153" y="7"/>
                  </a:lnTo>
                  <a:lnTo>
                    <a:pt x="152" y="9"/>
                  </a:lnTo>
                  <a:lnTo>
                    <a:pt x="150" y="13"/>
                  </a:lnTo>
                  <a:lnTo>
                    <a:pt x="146" y="19"/>
                  </a:lnTo>
                  <a:lnTo>
                    <a:pt x="140" y="24"/>
                  </a:lnTo>
                  <a:lnTo>
                    <a:pt x="136" y="32"/>
                  </a:lnTo>
                  <a:lnTo>
                    <a:pt x="130" y="38"/>
                  </a:lnTo>
                  <a:lnTo>
                    <a:pt x="127" y="42"/>
                  </a:lnTo>
                  <a:lnTo>
                    <a:pt x="123" y="46"/>
                  </a:lnTo>
                  <a:lnTo>
                    <a:pt x="121" y="47"/>
                  </a:lnTo>
                  <a:lnTo>
                    <a:pt x="117" y="51"/>
                  </a:lnTo>
                  <a:lnTo>
                    <a:pt x="113" y="55"/>
                  </a:lnTo>
                  <a:lnTo>
                    <a:pt x="109" y="61"/>
                  </a:lnTo>
                  <a:lnTo>
                    <a:pt x="107" y="65"/>
                  </a:lnTo>
                  <a:lnTo>
                    <a:pt x="103" y="70"/>
                  </a:lnTo>
                  <a:lnTo>
                    <a:pt x="102" y="74"/>
                  </a:lnTo>
                  <a:lnTo>
                    <a:pt x="100" y="76"/>
                  </a:lnTo>
                  <a:lnTo>
                    <a:pt x="98" y="80"/>
                  </a:lnTo>
                  <a:lnTo>
                    <a:pt x="96" y="84"/>
                  </a:lnTo>
                  <a:lnTo>
                    <a:pt x="94" y="90"/>
                  </a:lnTo>
                  <a:lnTo>
                    <a:pt x="90" y="93"/>
                  </a:lnTo>
                  <a:lnTo>
                    <a:pt x="86" y="99"/>
                  </a:lnTo>
                  <a:lnTo>
                    <a:pt x="82" y="103"/>
                  </a:lnTo>
                  <a:lnTo>
                    <a:pt x="77" y="109"/>
                  </a:lnTo>
                  <a:lnTo>
                    <a:pt x="73" y="111"/>
                  </a:lnTo>
                  <a:lnTo>
                    <a:pt x="69" y="113"/>
                  </a:lnTo>
                  <a:lnTo>
                    <a:pt x="63" y="116"/>
                  </a:lnTo>
                  <a:lnTo>
                    <a:pt x="57" y="120"/>
                  </a:lnTo>
                  <a:lnTo>
                    <a:pt x="50" y="124"/>
                  </a:lnTo>
                  <a:lnTo>
                    <a:pt x="44" y="126"/>
                  </a:lnTo>
                  <a:lnTo>
                    <a:pt x="38" y="128"/>
                  </a:lnTo>
                  <a:lnTo>
                    <a:pt x="34" y="130"/>
                  </a:lnTo>
                  <a:lnTo>
                    <a:pt x="34" y="132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4" y="143"/>
                  </a:lnTo>
                  <a:lnTo>
                    <a:pt x="7" y="145"/>
                  </a:lnTo>
                  <a:lnTo>
                    <a:pt x="13" y="145"/>
                  </a:lnTo>
                  <a:lnTo>
                    <a:pt x="19" y="147"/>
                  </a:lnTo>
                  <a:lnTo>
                    <a:pt x="27" y="147"/>
                  </a:lnTo>
                  <a:lnTo>
                    <a:pt x="32" y="147"/>
                  </a:lnTo>
                  <a:lnTo>
                    <a:pt x="40" y="147"/>
                  </a:lnTo>
                  <a:lnTo>
                    <a:pt x="46" y="145"/>
                  </a:lnTo>
                  <a:lnTo>
                    <a:pt x="52" y="145"/>
                  </a:lnTo>
                  <a:lnTo>
                    <a:pt x="57" y="145"/>
                  </a:lnTo>
                  <a:lnTo>
                    <a:pt x="61" y="143"/>
                  </a:lnTo>
                  <a:lnTo>
                    <a:pt x="65" y="14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43"/>
                  </a:lnTo>
                  <a:lnTo>
                    <a:pt x="90" y="126"/>
                  </a:lnTo>
                  <a:lnTo>
                    <a:pt x="111" y="103"/>
                  </a:lnTo>
                  <a:lnTo>
                    <a:pt x="157" y="84"/>
                  </a:lnTo>
                  <a:lnTo>
                    <a:pt x="200" y="86"/>
                  </a:lnTo>
                  <a:lnTo>
                    <a:pt x="201" y="93"/>
                  </a:lnTo>
                  <a:lnTo>
                    <a:pt x="198" y="93"/>
                  </a:lnTo>
                  <a:lnTo>
                    <a:pt x="190" y="95"/>
                  </a:lnTo>
                  <a:lnTo>
                    <a:pt x="180" y="99"/>
                  </a:lnTo>
                  <a:lnTo>
                    <a:pt x="167" y="103"/>
                  </a:lnTo>
                  <a:lnTo>
                    <a:pt x="153" y="107"/>
                  </a:lnTo>
                  <a:lnTo>
                    <a:pt x="140" y="111"/>
                  </a:lnTo>
                  <a:lnTo>
                    <a:pt x="130" y="116"/>
                  </a:lnTo>
                  <a:lnTo>
                    <a:pt x="125" y="118"/>
                  </a:lnTo>
                  <a:lnTo>
                    <a:pt x="123" y="122"/>
                  </a:lnTo>
                  <a:lnTo>
                    <a:pt x="119" y="128"/>
                  </a:lnTo>
                  <a:lnTo>
                    <a:pt x="115" y="132"/>
                  </a:lnTo>
                  <a:lnTo>
                    <a:pt x="111" y="137"/>
                  </a:lnTo>
                  <a:lnTo>
                    <a:pt x="109" y="143"/>
                  </a:lnTo>
                  <a:lnTo>
                    <a:pt x="105" y="147"/>
                  </a:lnTo>
                  <a:lnTo>
                    <a:pt x="103" y="149"/>
                  </a:lnTo>
                  <a:lnTo>
                    <a:pt x="103" y="151"/>
                  </a:lnTo>
                  <a:lnTo>
                    <a:pt x="88" y="174"/>
                  </a:lnTo>
                  <a:lnTo>
                    <a:pt x="84" y="191"/>
                  </a:lnTo>
                  <a:lnTo>
                    <a:pt x="84" y="191"/>
                  </a:lnTo>
                  <a:lnTo>
                    <a:pt x="86" y="193"/>
                  </a:lnTo>
                  <a:lnTo>
                    <a:pt x="90" y="195"/>
                  </a:lnTo>
                  <a:lnTo>
                    <a:pt x="96" y="197"/>
                  </a:lnTo>
                  <a:lnTo>
                    <a:pt x="100" y="201"/>
                  </a:lnTo>
                  <a:lnTo>
                    <a:pt x="105" y="203"/>
                  </a:lnTo>
                  <a:lnTo>
                    <a:pt x="109" y="203"/>
                  </a:lnTo>
                  <a:lnTo>
                    <a:pt x="113" y="203"/>
                  </a:lnTo>
                  <a:lnTo>
                    <a:pt x="117" y="203"/>
                  </a:lnTo>
                  <a:lnTo>
                    <a:pt x="123" y="201"/>
                  </a:lnTo>
                  <a:lnTo>
                    <a:pt x="127" y="201"/>
                  </a:lnTo>
                  <a:lnTo>
                    <a:pt x="132" y="199"/>
                  </a:lnTo>
                  <a:lnTo>
                    <a:pt x="138" y="199"/>
                  </a:lnTo>
                  <a:lnTo>
                    <a:pt x="142" y="197"/>
                  </a:lnTo>
                  <a:lnTo>
                    <a:pt x="146" y="197"/>
                  </a:lnTo>
                  <a:lnTo>
                    <a:pt x="146" y="197"/>
                  </a:lnTo>
                  <a:lnTo>
                    <a:pt x="148" y="197"/>
                  </a:lnTo>
                  <a:lnTo>
                    <a:pt x="148" y="195"/>
                  </a:lnTo>
                  <a:lnTo>
                    <a:pt x="150" y="193"/>
                  </a:lnTo>
                  <a:lnTo>
                    <a:pt x="150" y="191"/>
                  </a:lnTo>
                  <a:lnTo>
                    <a:pt x="152" y="189"/>
                  </a:lnTo>
                  <a:lnTo>
                    <a:pt x="155" y="187"/>
                  </a:lnTo>
                  <a:lnTo>
                    <a:pt x="157" y="185"/>
                  </a:lnTo>
                  <a:lnTo>
                    <a:pt x="159" y="185"/>
                  </a:lnTo>
                  <a:lnTo>
                    <a:pt x="163" y="183"/>
                  </a:lnTo>
                  <a:lnTo>
                    <a:pt x="169" y="183"/>
                  </a:lnTo>
                  <a:lnTo>
                    <a:pt x="176" y="182"/>
                  </a:lnTo>
                  <a:lnTo>
                    <a:pt x="184" y="180"/>
                  </a:lnTo>
                  <a:lnTo>
                    <a:pt x="194" y="178"/>
                  </a:lnTo>
                  <a:lnTo>
                    <a:pt x="201" y="176"/>
                  </a:lnTo>
                  <a:lnTo>
                    <a:pt x="207" y="174"/>
                  </a:lnTo>
                  <a:lnTo>
                    <a:pt x="213" y="170"/>
                  </a:lnTo>
                  <a:lnTo>
                    <a:pt x="219" y="168"/>
                  </a:lnTo>
                  <a:lnTo>
                    <a:pt x="225" y="164"/>
                  </a:lnTo>
                  <a:lnTo>
                    <a:pt x="230" y="160"/>
                  </a:lnTo>
                  <a:lnTo>
                    <a:pt x="234" y="157"/>
                  </a:lnTo>
                  <a:lnTo>
                    <a:pt x="240" y="153"/>
                  </a:lnTo>
                  <a:lnTo>
                    <a:pt x="244" y="149"/>
                  </a:lnTo>
                  <a:lnTo>
                    <a:pt x="246" y="147"/>
                  </a:lnTo>
                  <a:lnTo>
                    <a:pt x="248" y="147"/>
                  </a:lnTo>
                  <a:lnTo>
                    <a:pt x="248" y="145"/>
                  </a:lnTo>
                  <a:lnTo>
                    <a:pt x="250" y="141"/>
                  </a:lnTo>
                  <a:lnTo>
                    <a:pt x="250" y="136"/>
                  </a:lnTo>
                  <a:lnTo>
                    <a:pt x="251" y="130"/>
                  </a:lnTo>
                  <a:lnTo>
                    <a:pt x="251" y="124"/>
                  </a:lnTo>
                  <a:lnTo>
                    <a:pt x="253" y="116"/>
                  </a:lnTo>
                  <a:lnTo>
                    <a:pt x="253" y="113"/>
                  </a:lnTo>
                  <a:lnTo>
                    <a:pt x="251" y="109"/>
                  </a:lnTo>
                  <a:lnTo>
                    <a:pt x="250" y="105"/>
                  </a:lnTo>
                  <a:lnTo>
                    <a:pt x="246" y="97"/>
                  </a:lnTo>
                  <a:lnTo>
                    <a:pt x="242" y="86"/>
                  </a:lnTo>
                  <a:lnTo>
                    <a:pt x="236" y="74"/>
                  </a:lnTo>
                  <a:lnTo>
                    <a:pt x="232" y="63"/>
                  </a:lnTo>
                  <a:lnTo>
                    <a:pt x="226" y="53"/>
                  </a:lnTo>
                  <a:lnTo>
                    <a:pt x="225" y="47"/>
                  </a:lnTo>
                  <a:lnTo>
                    <a:pt x="223" y="46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4252" y="2175"/>
              <a:ext cx="119" cy="163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2"/>
                </a:cxn>
                <a:cxn ang="0">
                  <a:pos x="73" y="2"/>
                </a:cxn>
                <a:cxn ang="0">
                  <a:pos x="69" y="2"/>
                </a:cxn>
                <a:cxn ang="0">
                  <a:pos x="65" y="4"/>
                </a:cxn>
                <a:cxn ang="0">
                  <a:pos x="59" y="4"/>
                </a:cxn>
                <a:cxn ang="0">
                  <a:pos x="56" y="6"/>
                </a:cxn>
                <a:cxn ang="0">
                  <a:pos x="50" y="6"/>
                </a:cxn>
                <a:cxn ang="0">
                  <a:pos x="46" y="8"/>
                </a:cxn>
                <a:cxn ang="0">
                  <a:pos x="40" y="8"/>
                </a:cxn>
                <a:cxn ang="0">
                  <a:pos x="36" y="10"/>
                </a:cxn>
                <a:cxn ang="0">
                  <a:pos x="31" y="12"/>
                </a:cxn>
                <a:cxn ang="0">
                  <a:pos x="25" y="14"/>
                </a:cxn>
                <a:cxn ang="0">
                  <a:pos x="21" y="16"/>
                </a:cxn>
                <a:cxn ang="0">
                  <a:pos x="17" y="18"/>
                </a:cxn>
                <a:cxn ang="0">
                  <a:pos x="15" y="19"/>
                </a:cxn>
                <a:cxn ang="0">
                  <a:pos x="13" y="19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2" y="33"/>
                </a:cxn>
                <a:cxn ang="0">
                  <a:pos x="6" y="35"/>
                </a:cxn>
                <a:cxn ang="0">
                  <a:pos x="8" y="39"/>
                </a:cxn>
                <a:cxn ang="0">
                  <a:pos x="11" y="42"/>
                </a:cxn>
                <a:cxn ang="0">
                  <a:pos x="13" y="48"/>
                </a:cxn>
                <a:cxn ang="0">
                  <a:pos x="15" y="52"/>
                </a:cxn>
                <a:cxn ang="0">
                  <a:pos x="17" y="56"/>
                </a:cxn>
                <a:cxn ang="0">
                  <a:pos x="19" y="58"/>
                </a:cxn>
                <a:cxn ang="0">
                  <a:pos x="21" y="64"/>
                </a:cxn>
                <a:cxn ang="0">
                  <a:pos x="23" y="67"/>
                </a:cxn>
                <a:cxn ang="0">
                  <a:pos x="25" y="71"/>
                </a:cxn>
                <a:cxn ang="0">
                  <a:pos x="29" y="77"/>
                </a:cxn>
                <a:cxn ang="0">
                  <a:pos x="31" y="81"/>
                </a:cxn>
                <a:cxn ang="0">
                  <a:pos x="33" y="87"/>
                </a:cxn>
                <a:cxn ang="0">
                  <a:pos x="34" y="88"/>
                </a:cxn>
                <a:cxn ang="0">
                  <a:pos x="34" y="92"/>
                </a:cxn>
                <a:cxn ang="0">
                  <a:pos x="36" y="96"/>
                </a:cxn>
                <a:cxn ang="0">
                  <a:pos x="38" y="102"/>
                </a:cxn>
                <a:cxn ang="0">
                  <a:pos x="40" y="106"/>
                </a:cxn>
                <a:cxn ang="0">
                  <a:pos x="42" y="110"/>
                </a:cxn>
                <a:cxn ang="0">
                  <a:pos x="44" y="115"/>
                </a:cxn>
                <a:cxn ang="0">
                  <a:pos x="46" y="119"/>
                </a:cxn>
                <a:cxn ang="0">
                  <a:pos x="50" y="121"/>
                </a:cxn>
                <a:cxn ang="0">
                  <a:pos x="54" y="123"/>
                </a:cxn>
                <a:cxn ang="0">
                  <a:pos x="58" y="127"/>
                </a:cxn>
                <a:cxn ang="0">
                  <a:pos x="63" y="131"/>
                </a:cxn>
                <a:cxn ang="0">
                  <a:pos x="69" y="134"/>
                </a:cxn>
                <a:cxn ang="0">
                  <a:pos x="75" y="138"/>
                </a:cxn>
                <a:cxn ang="0">
                  <a:pos x="79" y="140"/>
                </a:cxn>
                <a:cxn ang="0">
                  <a:pos x="83" y="142"/>
                </a:cxn>
                <a:cxn ang="0">
                  <a:pos x="84" y="142"/>
                </a:cxn>
                <a:cxn ang="0">
                  <a:pos x="108" y="154"/>
                </a:cxn>
                <a:cxn ang="0">
                  <a:pos x="119" y="163"/>
                </a:cxn>
                <a:cxn ang="0">
                  <a:pos x="119" y="134"/>
                </a:cxn>
                <a:cxn ang="0">
                  <a:pos x="108" y="85"/>
                </a:cxn>
                <a:cxn ang="0">
                  <a:pos x="86" y="35"/>
                </a:cxn>
                <a:cxn ang="0">
                  <a:pos x="75" y="0"/>
                </a:cxn>
              </a:cxnLst>
              <a:rect l="0" t="0" r="r" b="b"/>
              <a:pathLst>
                <a:path w="119" h="163">
                  <a:moveTo>
                    <a:pt x="75" y="0"/>
                  </a:moveTo>
                  <a:lnTo>
                    <a:pt x="75" y="2"/>
                  </a:lnTo>
                  <a:lnTo>
                    <a:pt x="73" y="2"/>
                  </a:lnTo>
                  <a:lnTo>
                    <a:pt x="69" y="2"/>
                  </a:lnTo>
                  <a:lnTo>
                    <a:pt x="65" y="4"/>
                  </a:lnTo>
                  <a:lnTo>
                    <a:pt x="59" y="4"/>
                  </a:lnTo>
                  <a:lnTo>
                    <a:pt x="56" y="6"/>
                  </a:lnTo>
                  <a:lnTo>
                    <a:pt x="50" y="6"/>
                  </a:lnTo>
                  <a:lnTo>
                    <a:pt x="46" y="8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1" y="12"/>
                  </a:lnTo>
                  <a:lnTo>
                    <a:pt x="25" y="14"/>
                  </a:lnTo>
                  <a:lnTo>
                    <a:pt x="21" y="16"/>
                  </a:lnTo>
                  <a:lnTo>
                    <a:pt x="17" y="18"/>
                  </a:lnTo>
                  <a:lnTo>
                    <a:pt x="15" y="19"/>
                  </a:lnTo>
                  <a:lnTo>
                    <a:pt x="13" y="1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6" y="35"/>
                  </a:lnTo>
                  <a:lnTo>
                    <a:pt x="8" y="39"/>
                  </a:lnTo>
                  <a:lnTo>
                    <a:pt x="11" y="42"/>
                  </a:lnTo>
                  <a:lnTo>
                    <a:pt x="13" y="48"/>
                  </a:lnTo>
                  <a:lnTo>
                    <a:pt x="15" y="52"/>
                  </a:lnTo>
                  <a:lnTo>
                    <a:pt x="17" y="56"/>
                  </a:lnTo>
                  <a:lnTo>
                    <a:pt x="19" y="58"/>
                  </a:lnTo>
                  <a:lnTo>
                    <a:pt x="21" y="64"/>
                  </a:lnTo>
                  <a:lnTo>
                    <a:pt x="23" y="67"/>
                  </a:lnTo>
                  <a:lnTo>
                    <a:pt x="25" y="71"/>
                  </a:lnTo>
                  <a:lnTo>
                    <a:pt x="29" y="77"/>
                  </a:lnTo>
                  <a:lnTo>
                    <a:pt x="31" y="81"/>
                  </a:lnTo>
                  <a:lnTo>
                    <a:pt x="33" y="87"/>
                  </a:lnTo>
                  <a:lnTo>
                    <a:pt x="34" y="88"/>
                  </a:lnTo>
                  <a:lnTo>
                    <a:pt x="34" y="92"/>
                  </a:lnTo>
                  <a:lnTo>
                    <a:pt x="36" y="96"/>
                  </a:lnTo>
                  <a:lnTo>
                    <a:pt x="38" y="102"/>
                  </a:lnTo>
                  <a:lnTo>
                    <a:pt x="40" y="106"/>
                  </a:lnTo>
                  <a:lnTo>
                    <a:pt x="42" y="110"/>
                  </a:lnTo>
                  <a:lnTo>
                    <a:pt x="44" y="115"/>
                  </a:lnTo>
                  <a:lnTo>
                    <a:pt x="46" y="119"/>
                  </a:lnTo>
                  <a:lnTo>
                    <a:pt x="50" y="121"/>
                  </a:lnTo>
                  <a:lnTo>
                    <a:pt x="54" y="123"/>
                  </a:lnTo>
                  <a:lnTo>
                    <a:pt x="58" y="127"/>
                  </a:lnTo>
                  <a:lnTo>
                    <a:pt x="63" y="131"/>
                  </a:lnTo>
                  <a:lnTo>
                    <a:pt x="69" y="134"/>
                  </a:lnTo>
                  <a:lnTo>
                    <a:pt x="75" y="138"/>
                  </a:lnTo>
                  <a:lnTo>
                    <a:pt x="79" y="140"/>
                  </a:lnTo>
                  <a:lnTo>
                    <a:pt x="83" y="142"/>
                  </a:lnTo>
                  <a:lnTo>
                    <a:pt x="84" y="142"/>
                  </a:lnTo>
                  <a:lnTo>
                    <a:pt x="108" y="154"/>
                  </a:lnTo>
                  <a:lnTo>
                    <a:pt x="119" y="163"/>
                  </a:lnTo>
                  <a:lnTo>
                    <a:pt x="119" y="134"/>
                  </a:lnTo>
                  <a:lnTo>
                    <a:pt x="108" y="85"/>
                  </a:lnTo>
                  <a:lnTo>
                    <a:pt x="86" y="35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114" y="2217"/>
              <a:ext cx="178" cy="213"/>
            </a:xfrm>
            <a:custGeom>
              <a:avLst/>
              <a:gdLst/>
              <a:ahLst/>
              <a:cxnLst>
                <a:cxn ang="0">
                  <a:pos x="174" y="89"/>
                </a:cxn>
                <a:cxn ang="0">
                  <a:pos x="169" y="81"/>
                </a:cxn>
                <a:cxn ang="0">
                  <a:pos x="159" y="73"/>
                </a:cxn>
                <a:cxn ang="0">
                  <a:pos x="153" y="64"/>
                </a:cxn>
                <a:cxn ang="0">
                  <a:pos x="153" y="58"/>
                </a:cxn>
                <a:cxn ang="0">
                  <a:pos x="155" y="52"/>
                </a:cxn>
                <a:cxn ang="0">
                  <a:pos x="153" y="45"/>
                </a:cxn>
                <a:cxn ang="0">
                  <a:pos x="151" y="37"/>
                </a:cxn>
                <a:cxn ang="0">
                  <a:pos x="149" y="33"/>
                </a:cxn>
                <a:cxn ang="0">
                  <a:pos x="146" y="25"/>
                </a:cxn>
                <a:cxn ang="0">
                  <a:pos x="140" y="18"/>
                </a:cxn>
                <a:cxn ang="0">
                  <a:pos x="136" y="14"/>
                </a:cxn>
                <a:cxn ang="0">
                  <a:pos x="124" y="0"/>
                </a:cxn>
                <a:cxn ang="0">
                  <a:pos x="121" y="0"/>
                </a:cxn>
                <a:cxn ang="0">
                  <a:pos x="113" y="2"/>
                </a:cxn>
                <a:cxn ang="0">
                  <a:pos x="101" y="4"/>
                </a:cxn>
                <a:cxn ang="0">
                  <a:pos x="88" y="4"/>
                </a:cxn>
                <a:cxn ang="0">
                  <a:pos x="73" y="8"/>
                </a:cxn>
                <a:cxn ang="0">
                  <a:pos x="57" y="12"/>
                </a:cxn>
                <a:cxn ang="0">
                  <a:pos x="46" y="18"/>
                </a:cxn>
                <a:cxn ang="0">
                  <a:pos x="42" y="20"/>
                </a:cxn>
                <a:cxn ang="0">
                  <a:pos x="0" y="43"/>
                </a:cxn>
                <a:cxn ang="0">
                  <a:pos x="0" y="87"/>
                </a:cxn>
                <a:cxn ang="0">
                  <a:pos x="0" y="102"/>
                </a:cxn>
                <a:cxn ang="0">
                  <a:pos x="1" y="121"/>
                </a:cxn>
                <a:cxn ang="0">
                  <a:pos x="3" y="140"/>
                </a:cxn>
                <a:cxn ang="0">
                  <a:pos x="9" y="150"/>
                </a:cxn>
                <a:cxn ang="0">
                  <a:pos x="23" y="161"/>
                </a:cxn>
                <a:cxn ang="0">
                  <a:pos x="40" y="177"/>
                </a:cxn>
                <a:cxn ang="0">
                  <a:pos x="55" y="188"/>
                </a:cxn>
                <a:cxn ang="0">
                  <a:pos x="67" y="194"/>
                </a:cxn>
                <a:cxn ang="0">
                  <a:pos x="82" y="200"/>
                </a:cxn>
                <a:cxn ang="0">
                  <a:pos x="94" y="205"/>
                </a:cxn>
                <a:cxn ang="0">
                  <a:pos x="103" y="209"/>
                </a:cxn>
                <a:cxn ang="0">
                  <a:pos x="105" y="211"/>
                </a:cxn>
                <a:cxn ang="0">
                  <a:pos x="117" y="211"/>
                </a:cxn>
                <a:cxn ang="0">
                  <a:pos x="130" y="213"/>
                </a:cxn>
                <a:cxn ang="0">
                  <a:pos x="144" y="213"/>
                </a:cxn>
                <a:cxn ang="0">
                  <a:pos x="149" y="211"/>
                </a:cxn>
                <a:cxn ang="0">
                  <a:pos x="155" y="205"/>
                </a:cxn>
                <a:cxn ang="0">
                  <a:pos x="157" y="198"/>
                </a:cxn>
                <a:cxn ang="0">
                  <a:pos x="159" y="192"/>
                </a:cxn>
                <a:cxn ang="0">
                  <a:pos x="161" y="190"/>
                </a:cxn>
                <a:cxn ang="0">
                  <a:pos x="165" y="181"/>
                </a:cxn>
                <a:cxn ang="0">
                  <a:pos x="171" y="169"/>
                </a:cxn>
                <a:cxn ang="0">
                  <a:pos x="174" y="158"/>
                </a:cxn>
                <a:cxn ang="0">
                  <a:pos x="172" y="152"/>
                </a:cxn>
                <a:cxn ang="0">
                  <a:pos x="163" y="142"/>
                </a:cxn>
                <a:cxn ang="0">
                  <a:pos x="153" y="131"/>
                </a:cxn>
                <a:cxn ang="0">
                  <a:pos x="147" y="121"/>
                </a:cxn>
                <a:cxn ang="0">
                  <a:pos x="124" y="108"/>
                </a:cxn>
                <a:cxn ang="0">
                  <a:pos x="69" y="68"/>
                </a:cxn>
                <a:cxn ang="0">
                  <a:pos x="140" y="89"/>
                </a:cxn>
                <a:cxn ang="0">
                  <a:pos x="176" y="89"/>
                </a:cxn>
              </a:cxnLst>
              <a:rect l="0" t="0" r="r" b="b"/>
              <a:pathLst>
                <a:path w="178" h="213">
                  <a:moveTo>
                    <a:pt x="176" y="89"/>
                  </a:moveTo>
                  <a:lnTo>
                    <a:pt x="174" y="89"/>
                  </a:lnTo>
                  <a:lnTo>
                    <a:pt x="172" y="85"/>
                  </a:lnTo>
                  <a:lnTo>
                    <a:pt x="169" y="81"/>
                  </a:lnTo>
                  <a:lnTo>
                    <a:pt x="163" y="77"/>
                  </a:lnTo>
                  <a:lnTo>
                    <a:pt x="159" y="73"/>
                  </a:lnTo>
                  <a:lnTo>
                    <a:pt x="155" y="68"/>
                  </a:lnTo>
                  <a:lnTo>
                    <a:pt x="153" y="64"/>
                  </a:lnTo>
                  <a:lnTo>
                    <a:pt x="153" y="62"/>
                  </a:lnTo>
                  <a:lnTo>
                    <a:pt x="153" y="58"/>
                  </a:lnTo>
                  <a:lnTo>
                    <a:pt x="155" y="56"/>
                  </a:lnTo>
                  <a:lnTo>
                    <a:pt x="155" y="52"/>
                  </a:lnTo>
                  <a:lnTo>
                    <a:pt x="153" y="48"/>
                  </a:lnTo>
                  <a:lnTo>
                    <a:pt x="153" y="45"/>
                  </a:lnTo>
                  <a:lnTo>
                    <a:pt x="153" y="41"/>
                  </a:lnTo>
                  <a:lnTo>
                    <a:pt x="151" y="37"/>
                  </a:lnTo>
                  <a:lnTo>
                    <a:pt x="151" y="35"/>
                  </a:lnTo>
                  <a:lnTo>
                    <a:pt x="149" y="33"/>
                  </a:lnTo>
                  <a:lnTo>
                    <a:pt x="147" y="29"/>
                  </a:lnTo>
                  <a:lnTo>
                    <a:pt x="146" y="25"/>
                  </a:lnTo>
                  <a:lnTo>
                    <a:pt x="144" y="22"/>
                  </a:lnTo>
                  <a:lnTo>
                    <a:pt x="140" y="18"/>
                  </a:lnTo>
                  <a:lnTo>
                    <a:pt x="138" y="16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17" y="2"/>
                  </a:lnTo>
                  <a:lnTo>
                    <a:pt x="113" y="2"/>
                  </a:lnTo>
                  <a:lnTo>
                    <a:pt x="107" y="2"/>
                  </a:lnTo>
                  <a:lnTo>
                    <a:pt x="101" y="4"/>
                  </a:lnTo>
                  <a:lnTo>
                    <a:pt x="94" y="4"/>
                  </a:lnTo>
                  <a:lnTo>
                    <a:pt x="88" y="4"/>
                  </a:lnTo>
                  <a:lnTo>
                    <a:pt x="80" y="6"/>
                  </a:lnTo>
                  <a:lnTo>
                    <a:pt x="73" y="8"/>
                  </a:lnTo>
                  <a:lnTo>
                    <a:pt x="65" y="10"/>
                  </a:lnTo>
                  <a:lnTo>
                    <a:pt x="57" y="12"/>
                  </a:lnTo>
                  <a:lnTo>
                    <a:pt x="51" y="16"/>
                  </a:lnTo>
                  <a:lnTo>
                    <a:pt x="46" y="18"/>
                  </a:lnTo>
                  <a:lnTo>
                    <a:pt x="44" y="18"/>
                  </a:lnTo>
                  <a:lnTo>
                    <a:pt x="42" y="20"/>
                  </a:lnTo>
                  <a:lnTo>
                    <a:pt x="15" y="31"/>
                  </a:lnTo>
                  <a:lnTo>
                    <a:pt x="0" y="43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1" y="112"/>
                  </a:lnTo>
                  <a:lnTo>
                    <a:pt x="1" y="121"/>
                  </a:lnTo>
                  <a:lnTo>
                    <a:pt x="3" y="131"/>
                  </a:lnTo>
                  <a:lnTo>
                    <a:pt x="3" y="140"/>
                  </a:lnTo>
                  <a:lnTo>
                    <a:pt x="5" y="144"/>
                  </a:lnTo>
                  <a:lnTo>
                    <a:pt x="9" y="150"/>
                  </a:lnTo>
                  <a:lnTo>
                    <a:pt x="15" y="156"/>
                  </a:lnTo>
                  <a:lnTo>
                    <a:pt x="23" y="161"/>
                  </a:lnTo>
                  <a:lnTo>
                    <a:pt x="30" y="169"/>
                  </a:lnTo>
                  <a:lnTo>
                    <a:pt x="40" y="177"/>
                  </a:lnTo>
                  <a:lnTo>
                    <a:pt x="48" y="182"/>
                  </a:lnTo>
                  <a:lnTo>
                    <a:pt x="55" y="188"/>
                  </a:lnTo>
                  <a:lnTo>
                    <a:pt x="61" y="190"/>
                  </a:lnTo>
                  <a:lnTo>
                    <a:pt x="67" y="194"/>
                  </a:lnTo>
                  <a:lnTo>
                    <a:pt x="74" y="196"/>
                  </a:lnTo>
                  <a:lnTo>
                    <a:pt x="82" y="200"/>
                  </a:lnTo>
                  <a:lnTo>
                    <a:pt x="88" y="204"/>
                  </a:lnTo>
                  <a:lnTo>
                    <a:pt x="94" y="205"/>
                  </a:lnTo>
                  <a:lnTo>
                    <a:pt x="99" y="209"/>
                  </a:lnTo>
                  <a:lnTo>
                    <a:pt x="103" y="209"/>
                  </a:lnTo>
                  <a:lnTo>
                    <a:pt x="105" y="211"/>
                  </a:lnTo>
                  <a:lnTo>
                    <a:pt x="105" y="211"/>
                  </a:lnTo>
                  <a:lnTo>
                    <a:pt x="111" y="211"/>
                  </a:lnTo>
                  <a:lnTo>
                    <a:pt x="117" y="211"/>
                  </a:lnTo>
                  <a:lnTo>
                    <a:pt x="123" y="213"/>
                  </a:lnTo>
                  <a:lnTo>
                    <a:pt x="130" y="213"/>
                  </a:lnTo>
                  <a:lnTo>
                    <a:pt x="138" y="213"/>
                  </a:lnTo>
                  <a:lnTo>
                    <a:pt x="144" y="213"/>
                  </a:lnTo>
                  <a:lnTo>
                    <a:pt x="147" y="213"/>
                  </a:lnTo>
                  <a:lnTo>
                    <a:pt x="149" y="211"/>
                  </a:lnTo>
                  <a:lnTo>
                    <a:pt x="153" y="209"/>
                  </a:lnTo>
                  <a:lnTo>
                    <a:pt x="155" y="205"/>
                  </a:lnTo>
                  <a:lnTo>
                    <a:pt x="157" y="202"/>
                  </a:lnTo>
                  <a:lnTo>
                    <a:pt x="157" y="198"/>
                  </a:lnTo>
                  <a:lnTo>
                    <a:pt x="159" y="194"/>
                  </a:lnTo>
                  <a:lnTo>
                    <a:pt x="159" y="192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86"/>
                  </a:lnTo>
                  <a:lnTo>
                    <a:pt x="165" y="181"/>
                  </a:lnTo>
                  <a:lnTo>
                    <a:pt x="167" y="175"/>
                  </a:lnTo>
                  <a:lnTo>
                    <a:pt x="171" y="169"/>
                  </a:lnTo>
                  <a:lnTo>
                    <a:pt x="172" y="163"/>
                  </a:lnTo>
                  <a:lnTo>
                    <a:pt x="174" y="158"/>
                  </a:lnTo>
                  <a:lnTo>
                    <a:pt x="174" y="156"/>
                  </a:lnTo>
                  <a:lnTo>
                    <a:pt x="172" y="152"/>
                  </a:lnTo>
                  <a:lnTo>
                    <a:pt x="169" y="146"/>
                  </a:lnTo>
                  <a:lnTo>
                    <a:pt x="163" y="142"/>
                  </a:lnTo>
                  <a:lnTo>
                    <a:pt x="159" y="136"/>
                  </a:lnTo>
                  <a:lnTo>
                    <a:pt x="153" y="131"/>
                  </a:lnTo>
                  <a:lnTo>
                    <a:pt x="149" y="125"/>
                  </a:lnTo>
                  <a:lnTo>
                    <a:pt x="147" y="121"/>
                  </a:lnTo>
                  <a:lnTo>
                    <a:pt x="146" y="121"/>
                  </a:lnTo>
                  <a:lnTo>
                    <a:pt x="124" y="108"/>
                  </a:lnTo>
                  <a:lnTo>
                    <a:pt x="88" y="83"/>
                  </a:lnTo>
                  <a:lnTo>
                    <a:pt x="69" y="68"/>
                  </a:lnTo>
                  <a:lnTo>
                    <a:pt x="113" y="71"/>
                  </a:lnTo>
                  <a:lnTo>
                    <a:pt x="140" y="89"/>
                  </a:lnTo>
                  <a:lnTo>
                    <a:pt x="178" y="106"/>
                  </a:lnTo>
                  <a:lnTo>
                    <a:pt x="176" y="89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4108" y="2116"/>
              <a:ext cx="551" cy="328"/>
            </a:xfrm>
            <a:custGeom>
              <a:avLst/>
              <a:gdLst/>
              <a:ahLst/>
              <a:cxnLst>
                <a:cxn ang="0">
                  <a:pos x="292" y="272"/>
                </a:cxn>
                <a:cxn ang="0">
                  <a:pos x="340" y="274"/>
                </a:cxn>
                <a:cxn ang="0">
                  <a:pos x="371" y="272"/>
                </a:cxn>
                <a:cxn ang="0">
                  <a:pos x="361" y="299"/>
                </a:cxn>
                <a:cxn ang="0">
                  <a:pos x="394" y="326"/>
                </a:cxn>
                <a:cxn ang="0">
                  <a:pos x="446" y="324"/>
                </a:cxn>
                <a:cxn ang="0">
                  <a:pos x="469" y="308"/>
                </a:cxn>
                <a:cxn ang="0">
                  <a:pos x="551" y="249"/>
                </a:cxn>
                <a:cxn ang="0">
                  <a:pos x="532" y="184"/>
                </a:cxn>
                <a:cxn ang="0">
                  <a:pos x="507" y="136"/>
                </a:cxn>
                <a:cxn ang="0">
                  <a:pos x="461" y="111"/>
                </a:cxn>
                <a:cxn ang="0">
                  <a:pos x="409" y="59"/>
                </a:cxn>
                <a:cxn ang="0">
                  <a:pos x="359" y="54"/>
                </a:cxn>
                <a:cxn ang="0">
                  <a:pos x="330" y="34"/>
                </a:cxn>
                <a:cxn ang="0">
                  <a:pos x="315" y="9"/>
                </a:cxn>
                <a:cxn ang="0">
                  <a:pos x="248" y="9"/>
                </a:cxn>
                <a:cxn ang="0">
                  <a:pos x="225" y="36"/>
                </a:cxn>
                <a:cxn ang="0">
                  <a:pos x="211" y="48"/>
                </a:cxn>
                <a:cxn ang="0">
                  <a:pos x="165" y="61"/>
                </a:cxn>
                <a:cxn ang="0">
                  <a:pos x="129" y="80"/>
                </a:cxn>
                <a:cxn ang="0">
                  <a:pos x="42" y="121"/>
                </a:cxn>
                <a:cxn ang="0">
                  <a:pos x="0" y="169"/>
                </a:cxn>
                <a:cxn ang="0">
                  <a:pos x="7" y="237"/>
                </a:cxn>
                <a:cxn ang="0">
                  <a:pos x="13" y="259"/>
                </a:cxn>
                <a:cxn ang="0">
                  <a:pos x="134" y="322"/>
                </a:cxn>
                <a:cxn ang="0">
                  <a:pos x="205" y="278"/>
                </a:cxn>
                <a:cxn ang="0">
                  <a:pos x="136" y="191"/>
                </a:cxn>
                <a:cxn ang="0">
                  <a:pos x="132" y="199"/>
                </a:cxn>
                <a:cxn ang="0">
                  <a:pos x="188" y="228"/>
                </a:cxn>
                <a:cxn ang="0">
                  <a:pos x="184" y="291"/>
                </a:cxn>
                <a:cxn ang="0">
                  <a:pos x="80" y="293"/>
                </a:cxn>
                <a:cxn ang="0">
                  <a:pos x="19" y="253"/>
                </a:cxn>
                <a:cxn ang="0">
                  <a:pos x="15" y="249"/>
                </a:cxn>
                <a:cxn ang="0">
                  <a:pos x="13" y="214"/>
                </a:cxn>
                <a:cxn ang="0">
                  <a:pos x="7" y="147"/>
                </a:cxn>
                <a:cxn ang="0">
                  <a:pos x="25" y="138"/>
                </a:cxn>
                <a:cxn ang="0">
                  <a:pos x="134" y="103"/>
                </a:cxn>
                <a:cxn ang="0">
                  <a:pos x="136" y="86"/>
                </a:cxn>
                <a:cxn ang="0">
                  <a:pos x="169" y="69"/>
                </a:cxn>
                <a:cxn ang="0">
                  <a:pos x="213" y="55"/>
                </a:cxn>
                <a:cxn ang="0">
                  <a:pos x="250" y="19"/>
                </a:cxn>
                <a:cxn ang="0">
                  <a:pos x="267" y="9"/>
                </a:cxn>
                <a:cxn ang="0">
                  <a:pos x="307" y="13"/>
                </a:cxn>
                <a:cxn ang="0">
                  <a:pos x="323" y="34"/>
                </a:cxn>
                <a:cxn ang="0">
                  <a:pos x="355" y="61"/>
                </a:cxn>
                <a:cxn ang="0">
                  <a:pos x="399" y="65"/>
                </a:cxn>
                <a:cxn ang="0">
                  <a:pos x="453" y="115"/>
                </a:cxn>
                <a:cxn ang="0">
                  <a:pos x="492" y="136"/>
                </a:cxn>
                <a:cxn ang="0">
                  <a:pos x="521" y="180"/>
                </a:cxn>
                <a:cxn ang="0">
                  <a:pos x="542" y="228"/>
                </a:cxn>
                <a:cxn ang="0">
                  <a:pos x="488" y="297"/>
                </a:cxn>
                <a:cxn ang="0">
                  <a:pos x="438" y="318"/>
                </a:cxn>
                <a:cxn ang="0">
                  <a:pos x="399" y="320"/>
                </a:cxn>
                <a:cxn ang="0">
                  <a:pos x="369" y="301"/>
                </a:cxn>
                <a:cxn ang="0">
                  <a:pos x="376" y="262"/>
                </a:cxn>
                <a:cxn ang="0">
                  <a:pos x="344" y="266"/>
                </a:cxn>
                <a:cxn ang="0">
                  <a:pos x="309" y="264"/>
                </a:cxn>
                <a:cxn ang="0">
                  <a:pos x="205" y="257"/>
                </a:cxn>
              </a:cxnLst>
              <a:rect l="0" t="0" r="r" b="b"/>
              <a:pathLst>
                <a:path w="551" h="328">
                  <a:moveTo>
                    <a:pt x="205" y="264"/>
                  </a:moveTo>
                  <a:lnTo>
                    <a:pt x="205" y="264"/>
                  </a:lnTo>
                  <a:lnTo>
                    <a:pt x="211" y="264"/>
                  </a:lnTo>
                  <a:lnTo>
                    <a:pt x="219" y="264"/>
                  </a:lnTo>
                  <a:lnTo>
                    <a:pt x="228" y="264"/>
                  </a:lnTo>
                  <a:lnTo>
                    <a:pt x="240" y="266"/>
                  </a:lnTo>
                  <a:lnTo>
                    <a:pt x="253" y="266"/>
                  </a:lnTo>
                  <a:lnTo>
                    <a:pt x="267" y="268"/>
                  </a:lnTo>
                  <a:lnTo>
                    <a:pt x="282" y="270"/>
                  </a:lnTo>
                  <a:lnTo>
                    <a:pt x="292" y="272"/>
                  </a:lnTo>
                  <a:lnTo>
                    <a:pt x="300" y="272"/>
                  </a:lnTo>
                  <a:lnTo>
                    <a:pt x="307" y="272"/>
                  </a:lnTo>
                  <a:lnTo>
                    <a:pt x="315" y="274"/>
                  </a:lnTo>
                  <a:lnTo>
                    <a:pt x="321" y="274"/>
                  </a:lnTo>
                  <a:lnTo>
                    <a:pt x="326" y="274"/>
                  </a:lnTo>
                  <a:lnTo>
                    <a:pt x="330" y="274"/>
                  </a:lnTo>
                  <a:lnTo>
                    <a:pt x="334" y="274"/>
                  </a:lnTo>
                  <a:lnTo>
                    <a:pt x="336" y="274"/>
                  </a:lnTo>
                  <a:lnTo>
                    <a:pt x="338" y="274"/>
                  </a:lnTo>
                  <a:lnTo>
                    <a:pt x="340" y="274"/>
                  </a:lnTo>
                  <a:lnTo>
                    <a:pt x="342" y="274"/>
                  </a:lnTo>
                  <a:lnTo>
                    <a:pt x="342" y="274"/>
                  </a:lnTo>
                  <a:lnTo>
                    <a:pt x="344" y="274"/>
                  </a:lnTo>
                  <a:lnTo>
                    <a:pt x="344" y="274"/>
                  </a:lnTo>
                  <a:lnTo>
                    <a:pt x="346" y="274"/>
                  </a:lnTo>
                  <a:lnTo>
                    <a:pt x="350" y="274"/>
                  </a:lnTo>
                  <a:lnTo>
                    <a:pt x="355" y="274"/>
                  </a:lnTo>
                  <a:lnTo>
                    <a:pt x="359" y="274"/>
                  </a:lnTo>
                  <a:lnTo>
                    <a:pt x="365" y="272"/>
                  </a:lnTo>
                  <a:lnTo>
                    <a:pt x="371" y="272"/>
                  </a:lnTo>
                  <a:lnTo>
                    <a:pt x="376" y="270"/>
                  </a:lnTo>
                  <a:lnTo>
                    <a:pt x="380" y="270"/>
                  </a:lnTo>
                  <a:lnTo>
                    <a:pt x="382" y="270"/>
                  </a:lnTo>
                  <a:lnTo>
                    <a:pt x="376" y="264"/>
                  </a:lnTo>
                  <a:lnTo>
                    <a:pt x="363" y="291"/>
                  </a:lnTo>
                  <a:lnTo>
                    <a:pt x="363" y="293"/>
                  </a:lnTo>
                  <a:lnTo>
                    <a:pt x="361" y="295"/>
                  </a:lnTo>
                  <a:lnTo>
                    <a:pt x="361" y="297"/>
                  </a:lnTo>
                  <a:lnTo>
                    <a:pt x="361" y="299"/>
                  </a:lnTo>
                  <a:lnTo>
                    <a:pt x="361" y="299"/>
                  </a:lnTo>
                  <a:lnTo>
                    <a:pt x="361" y="301"/>
                  </a:lnTo>
                  <a:lnTo>
                    <a:pt x="361" y="303"/>
                  </a:lnTo>
                  <a:lnTo>
                    <a:pt x="363" y="305"/>
                  </a:lnTo>
                  <a:lnTo>
                    <a:pt x="365" y="308"/>
                  </a:lnTo>
                  <a:lnTo>
                    <a:pt x="369" y="312"/>
                  </a:lnTo>
                  <a:lnTo>
                    <a:pt x="373" y="316"/>
                  </a:lnTo>
                  <a:lnTo>
                    <a:pt x="378" y="320"/>
                  </a:lnTo>
                  <a:lnTo>
                    <a:pt x="384" y="322"/>
                  </a:lnTo>
                  <a:lnTo>
                    <a:pt x="388" y="324"/>
                  </a:lnTo>
                  <a:lnTo>
                    <a:pt x="394" y="326"/>
                  </a:lnTo>
                  <a:lnTo>
                    <a:pt x="398" y="328"/>
                  </a:lnTo>
                  <a:lnTo>
                    <a:pt x="401" y="328"/>
                  </a:lnTo>
                  <a:lnTo>
                    <a:pt x="405" y="328"/>
                  </a:lnTo>
                  <a:lnTo>
                    <a:pt x="413" y="328"/>
                  </a:lnTo>
                  <a:lnTo>
                    <a:pt x="419" y="328"/>
                  </a:lnTo>
                  <a:lnTo>
                    <a:pt x="426" y="326"/>
                  </a:lnTo>
                  <a:lnTo>
                    <a:pt x="432" y="326"/>
                  </a:lnTo>
                  <a:lnTo>
                    <a:pt x="438" y="324"/>
                  </a:lnTo>
                  <a:lnTo>
                    <a:pt x="444" y="324"/>
                  </a:lnTo>
                  <a:lnTo>
                    <a:pt x="446" y="324"/>
                  </a:lnTo>
                  <a:lnTo>
                    <a:pt x="446" y="320"/>
                  </a:lnTo>
                  <a:lnTo>
                    <a:pt x="448" y="320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49" y="316"/>
                  </a:lnTo>
                  <a:lnTo>
                    <a:pt x="451" y="314"/>
                  </a:lnTo>
                  <a:lnTo>
                    <a:pt x="455" y="312"/>
                  </a:lnTo>
                  <a:lnTo>
                    <a:pt x="457" y="310"/>
                  </a:lnTo>
                  <a:lnTo>
                    <a:pt x="463" y="310"/>
                  </a:lnTo>
                  <a:lnTo>
                    <a:pt x="469" y="308"/>
                  </a:lnTo>
                  <a:lnTo>
                    <a:pt x="478" y="306"/>
                  </a:lnTo>
                  <a:lnTo>
                    <a:pt x="488" y="305"/>
                  </a:lnTo>
                  <a:lnTo>
                    <a:pt x="499" y="301"/>
                  </a:lnTo>
                  <a:lnTo>
                    <a:pt x="511" y="297"/>
                  </a:lnTo>
                  <a:lnTo>
                    <a:pt x="522" y="291"/>
                  </a:lnTo>
                  <a:lnTo>
                    <a:pt x="532" y="285"/>
                  </a:lnTo>
                  <a:lnTo>
                    <a:pt x="542" y="278"/>
                  </a:lnTo>
                  <a:lnTo>
                    <a:pt x="547" y="270"/>
                  </a:lnTo>
                  <a:lnTo>
                    <a:pt x="551" y="259"/>
                  </a:lnTo>
                  <a:lnTo>
                    <a:pt x="551" y="249"/>
                  </a:lnTo>
                  <a:lnTo>
                    <a:pt x="551" y="236"/>
                  </a:lnTo>
                  <a:lnTo>
                    <a:pt x="549" y="224"/>
                  </a:lnTo>
                  <a:lnTo>
                    <a:pt x="546" y="214"/>
                  </a:lnTo>
                  <a:lnTo>
                    <a:pt x="542" y="205"/>
                  </a:lnTo>
                  <a:lnTo>
                    <a:pt x="538" y="197"/>
                  </a:lnTo>
                  <a:lnTo>
                    <a:pt x="536" y="195"/>
                  </a:lnTo>
                  <a:lnTo>
                    <a:pt x="536" y="193"/>
                  </a:lnTo>
                  <a:lnTo>
                    <a:pt x="534" y="190"/>
                  </a:lnTo>
                  <a:lnTo>
                    <a:pt x="532" y="188"/>
                  </a:lnTo>
                  <a:lnTo>
                    <a:pt x="532" y="184"/>
                  </a:lnTo>
                  <a:lnTo>
                    <a:pt x="530" y="182"/>
                  </a:lnTo>
                  <a:lnTo>
                    <a:pt x="528" y="178"/>
                  </a:lnTo>
                  <a:lnTo>
                    <a:pt x="526" y="174"/>
                  </a:lnTo>
                  <a:lnTo>
                    <a:pt x="524" y="169"/>
                  </a:lnTo>
                  <a:lnTo>
                    <a:pt x="522" y="161"/>
                  </a:lnTo>
                  <a:lnTo>
                    <a:pt x="519" y="155"/>
                  </a:lnTo>
                  <a:lnTo>
                    <a:pt x="517" y="149"/>
                  </a:lnTo>
                  <a:lnTo>
                    <a:pt x="513" y="144"/>
                  </a:lnTo>
                  <a:lnTo>
                    <a:pt x="509" y="140"/>
                  </a:lnTo>
                  <a:lnTo>
                    <a:pt x="507" y="136"/>
                  </a:lnTo>
                  <a:lnTo>
                    <a:pt x="503" y="132"/>
                  </a:lnTo>
                  <a:lnTo>
                    <a:pt x="497" y="128"/>
                  </a:lnTo>
                  <a:lnTo>
                    <a:pt x="490" y="124"/>
                  </a:lnTo>
                  <a:lnTo>
                    <a:pt x="484" y="121"/>
                  </a:lnTo>
                  <a:lnTo>
                    <a:pt x="476" y="119"/>
                  </a:lnTo>
                  <a:lnTo>
                    <a:pt x="471" y="115"/>
                  </a:lnTo>
                  <a:lnTo>
                    <a:pt x="465" y="113"/>
                  </a:lnTo>
                  <a:lnTo>
                    <a:pt x="461" y="111"/>
                  </a:lnTo>
                  <a:lnTo>
                    <a:pt x="461" y="111"/>
                  </a:lnTo>
                  <a:lnTo>
                    <a:pt x="461" y="111"/>
                  </a:lnTo>
                  <a:lnTo>
                    <a:pt x="459" y="109"/>
                  </a:lnTo>
                  <a:lnTo>
                    <a:pt x="455" y="105"/>
                  </a:lnTo>
                  <a:lnTo>
                    <a:pt x="451" y="100"/>
                  </a:lnTo>
                  <a:lnTo>
                    <a:pt x="444" y="92"/>
                  </a:lnTo>
                  <a:lnTo>
                    <a:pt x="436" y="84"/>
                  </a:lnTo>
                  <a:lnTo>
                    <a:pt x="428" y="77"/>
                  </a:lnTo>
                  <a:lnTo>
                    <a:pt x="423" y="71"/>
                  </a:lnTo>
                  <a:lnTo>
                    <a:pt x="417" y="65"/>
                  </a:lnTo>
                  <a:lnTo>
                    <a:pt x="413" y="63"/>
                  </a:lnTo>
                  <a:lnTo>
                    <a:pt x="409" y="59"/>
                  </a:lnTo>
                  <a:lnTo>
                    <a:pt x="403" y="57"/>
                  </a:lnTo>
                  <a:lnTo>
                    <a:pt x="398" y="57"/>
                  </a:lnTo>
                  <a:lnTo>
                    <a:pt x="392" y="55"/>
                  </a:lnTo>
                  <a:lnTo>
                    <a:pt x="386" y="55"/>
                  </a:lnTo>
                  <a:lnTo>
                    <a:pt x="378" y="55"/>
                  </a:lnTo>
                  <a:lnTo>
                    <a:pt x="373" y="54"/>
                  </a:lnTo>
                  <a:lnTo>
                    <a:pt x="369" y="54"/>
                  </a:lnTo>
                  <a:lnTo>
                    <a:pt x="365" y="54"/>
                  </a:lnTo>
                  <a:lnTo>
                    <a:pt x="363" y="54"/>
                  </a:lnTo>
                  <a:lnTo>
                    <a:pt x="359" y="54"/>
                  </a:lnTo>
                  <a:lnTo>
                    <a:pt x="357" y="54"/>
                  </a:lnTo>
                  <a:lnTo>
                    <a:pt x="353" y="54"/>
                  </a:lnTo>
                  <a:lnTo>
                    <a:pt x="351" y="54"/>
                  </a:lnTo>
                  <a:lnTo>
                    <a:pt x="350" y="52"/>
                  </a:lnTo>
                  <a:lnTo>
                    <a:pt x="346" y="52"/>
                  </a:lnTo>
                  <a:lnTo>
                    <a:pt x="342" y="50"/>
                  </a:lnTo>
                  <a:lnTo>
                    <a:pt x="340" y="46"/>
                  </a:lnTo>
                  <a:lnTo>
                    <a:pt x="336" y="42"/>
                  </a:lnTo>
                  <a:lnTo>
                    <a:pt x="334" y="38"/>
                  </a:lnTo>
                  <a:lnTo>
                    <a:pt x="330" y="34"/>
                  </a:lnTo>
                  <a:lnTo>
                    <a:pt x="328" y="31"/>
                  </a:lnTo>
                  <a:lnTo>
                    <a:pt x="326" y="27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3" y="19"/>
                  </a:lnTo>
                  <a:lnTo>
                    <a:pt x="321" y="17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17" y="11"/>
                  </a:lnTo>
                  <a:lnTo>
                    <a:pt x="315" y="9"/>
                  </a:lnTo>
                  <a:lnTo>
                    <a:pt x="309" y="6"/>
                  </a:lnTo>
                  <a:lnTo>
                    <a:pt x="301" y="4"/>
                  </a:lnTo>
                  <a:lnTo>
                    <a:pt x="292" y="2"/>
                  </a:lnTo>
                  <a:lnTo>
                    <a:pt x="282" y="0"/>
                  </a:lnTo>
                  <a:lnTo>
                    <a:pt x="271" y="2"/>
                  </a:lnTo>
                  <a:lnTo>
                    <a:pt x="263" y="2"/>
                  </a:lnTo>
                  <a:lnTo>
                    <a:pt x="255" y="4"/>
                  </a:lnTo>
                  <a:lnTo>
                    <a:pt x="250" y="8"/>
                  </a:lnTo>
                  <a:lnTo>
                    <a:pt x="250" y="8"/>
                  </a:lnTo>
                  <a:lnTo>
                    <a:pt x="248" y="9"/>
                  </a:lnTo>
                  <a:lnTo>
                    <a:pt x="246" y="11"/>
                  </a:lnTo>
                  <a:lnTo>
                    <a:pt x="246" y="11"/>
                  </a:lnTo>
                  <a:lnTo>
                    <a:pt x="244" y="13"/>
                  </a:lnTo>
                  <a:lnTo>
                    <a:pt x="242" y="15"/>
                  </a:lnTo>
                  <a:lnTo>
                    <a:pt x="242" y="17"/>
                  </a:lnTo>
                  <a:lnTo>
                    <a:pt x="240" y="19"/>
                  </a:lnTo>
                  <a:lnTo>
                    <a:pt x="236" y="23"/>
                  </a:lnTo>
                  <a:lnTo>
                    <a:pt x="232" y="27"/>
                  </a:lnTo>
                  <a:lnTo>
                    <a:pt x="228" y="32"/>
                  </a:lnTo>
                  <a:lnTo>
                    <a:pt x="225" y="36"/>
                  </a:lnTo>
                  <a:lnTo>
                    <a:pt x="219" y="40"/>
                  </a:lnTo>
                  <a:lnTo>
                    <a:pt x="215" y="44"/>
                  </a:lnTo>
                  <a:lnTo>
                    <a:pt x="213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07" y="48"/>
                  </a:lnTo>
                  <a:lnTo>
                    <a:pt x="205" y="50"/>
                  </a:lnTo>
                  <a:lnTo>
                    <a:pt x="202" y="50"/>
                  </a:lnTo>
                  <a:lnTo>
                    <a:pt x="196" y="52"/>
                  </a:lnTo>
                  <a:lnTo>
                    <a:pt x="192" y="54"/>
                  </a:lnTo>
                  <a:lnTo>
                    <a:pt x="184" y="55"/>
                  </a:lnTo>
                  <a:lnTo>
                    <a:pt x="178" y="57"/>
                  </a:lnTo>
                  <a:lnTo>
                    <a:pt x="171" y="59"/>
                  </a:lnTo>
                  <a:lnTo>
                    <a:pt x="165" y="61"/>
                  </a:lnTo>
                  <a:lnTo>
                    <a:pt x="161" y="61"/>
                  </a:lnTo>
                  <a:lnTo>
                    <a:pt x="157" y="63"/>
                  </a:lnTo>
                  <a:lnTo>
                    <a:pt x="153" y="65"/>
                  </a:lnTo>
                  <a:lnTo>
                    <a:pt x="150" y="65"/>
                  </a:lnTo>
                  <a:lnTo>
                    <a:pt x="148" y="67"/>
                  </a:lnTo>
                  <a:lnTo>
                    <a:pt x="144" y="67"/>
                  </a:lnTo>
                  <a:lnTo>
                    <a:pt x="142" y="69"/>
                  </a:lnTo>
                  <a:lnTo>
                    <a:pt x="136" y="71"/>
                  </a:lnTo>
                  <a:lnTo>
                    <a:pt x="130" y="75"/>
                  </a:lnTo>
                  <a:lnTo>
                    <a:pt x="129" y="80"/>
                  </a:lnTo>
                  <a:lnTo>
                    <a:pt x="127" y="86"/>
                  </a:lnTo>
                  <a:lnTo>
                    <a:pt x="127" y="92"/>
                  </a:lnTo>
                  <a:lnTo>
                    <a:pt x="127" y="98"/>
                  </a:lnTo>
                  <a:lnTo>
                    <a:pt x="127" y="101"/>
                  </a:lnTo>
                  <a:lnTo>
                    <a:pt x="127" y="103"/>
                  </a:lnTo>
                  <a:lnTo>
                    <a:pt x="130" y="98"/>
                  </a:lnTo>
                  <a:lnTo>
                    <a:pt x="69" y="113"/>
                  </a:lnTo>
                  <a:lnTo>
                    <a:pt x="61" y="115"/>
                  </a:lnTo>
                  <a:lnTo>
                    <a:pt x="54" y="117"/>
                  </a:lnTo>
                  <a:lnTo>
                    <a:pt x="42" y="121"/>
                  </a:lnTo>
                  <a:lnTo>
                    <a:pt x="32" y="124"/>
                  </a:lnTo>
                  <a:lnTo>
                    <a:pt x="23" y="130"/>
                  </a:lnTo>
                  <a:lnTo>
                    <a:pt x="13" y="134"/>
                  </a:lnTo>
                  <a:lnTo>
                    <a:pt x="6" y="138"/>
                  </a:lnTo>
                  <a:lnTo>
                    <a:pt x="2" y="142"/>
                  </a:lnTo>
                  <a:lnTo>
                    <a:pt x="0" y="144"/>
                  </a:lnTo>
                  <a:lnTo>
                    <a:pt x="0" y="147"/>
                  </a:lnTo>
                  <a:lnTo>
                    <a:pt x="0" y="153"/>
                  </a:lnTo>
                  <a:lnTo>
                    <a:pt x="0" y="161"/>
                  </a:lnTo>
                  <a:lnTo>
                    <a:pt x="0" y="169"/>
                  </a:lnTo>
                  <a:lnTo>
                    <a:pt x="0" y="180"/>
                  </a:lnTo>
                  <a:lnTo>
                    <a:pt x="2" y="195"/>
                  </a:lnTo>
                  <a:lnTo>
                    <a:pt x="4" y="211"/>
                  </a:lnTo>
                  <a:lnTo>
                    <a:pt x="4" y="216"/>
                  </a:lnTo>
                  <a:lnTo>
                    <a:pt x="6" y="220"/>
                  </a:lnTo>
                  <a:lnTo>
                    <a:pt x="6" y="224"/>
                  </a:lnTo>
                  <a:lnTo>
                    <a:pt x="6" y="228"/>
                  </a:lnTo>
                  <a:lnTo>
                    <a:pt x="6" y="232"/>
                  </a:lnTo>
                  <a:lnTo>
                    <a:pt x="6" y="236"/>
                  </a:lnTo>
                  <a:lnTo>
                    <a:pt x="7" y="237"/>
                  </a:lnTo>
                  <a:lnTo>
                    <a:pt x="7" y="239"/>
                  </a:lnTo>
                  <a:lnTo>
                    <a:pt x="7" y="245"/>
                  </a:lnTo>
                  <a:lnTo>
                    <a:pt x="7" y="249"/>
                  </a:lnTo>
                  <a:lnTo>
                    <a:pt x="9" y="253"/>
                  </a:lnTo>
                  <a:lnTo>
                    <a:pt x="11" y="255"/>
                  </a:lnTo>
                  <a:lnTo>
                    <a:pt x="11" y="257"/>
                  </a:lnTo>
                  <a:lnTo>
                    <a:pt x="13" y="259"/>
                  </a:lnTo>
                  <a:lnTo>
                    <a:pt x="15" y="259"/>
                  </a:lnTo>
                  <a:lnTo>
                    <a:pt x="15" y="260"/>
                  </a:lnTo>
                  <a:lnTo>
                    <a:pt x="13" y="259"/>
                  </a:lnTo>
                  <a:lnTo>
                    <a:pt x="17" y="260"/>
                  </a:lnTo>
                  <a:lnTo>
                    <a:pt x="25" y="266"/>
                  </a:lnTo>
                  <a:lnTo>
                    <a:pt x="34" y="274"/>
                  </a:lnTo>
                  <a:lnTo>
                    <a:pt x="48" y="283"/>
                  </a:lnTo>
                  <a:lnTo>
                    <a:pt x="61" y="291"/>
                  </a:lnTo>
                  <a:lnTo>
                    <a:pt x="79" y="301"/>
                  </a:lnTo>
                  <a:lnTo>
                    <a:pt x="94" y="308"/>
                  </a:lnTo>
                  <a:lnTo>
                    <a:pt x="109" y="316"/>
                  </a:lnTo>
                  <a:lnTo>
                    <a:pt x="123" y="320"/>
                  </a:lnTo>
                  <a:lnTo>
                    <a:pt x="134" y="322"/>
                  </a:lnTo>
                  <a:lnTo>
                    <a:pt x="146" y="320"/>
                  </a:lnTo>
                  <a:lnTo>
                    <a:pt x="155" y="318"/>
                  </a:lnTo>
                  <a:lnTo>
                    <a:pt x="165" y="314"/>
                  </a:lnTo>
                  <a:lnTo>
                    <a:pt x="173" y="310"/>
                  </a:lnTo>
                  <a:lnTo>
                    <a:pt x="180" y="305"/>
                  </a:lnTo>
                  <a:lnTo>
                    <a:pt x="190" y="297"/>
                  </a:lnTo>
                  <a:lnTo>
                    <a:pt x="196" y="293"/>
                  </a:lnTo>
                  <a:lnTo>
                    <a:pt x="200" y="289"/>
                  </a:lnTo>
                  <a:lnTo>
                    <a:pt x="203" y="283"/>
                  </a:lnTo>
                  <a:lnTo>
                    <a:pt x="205" y="278"/>
                  </a:lnTo>
                  <a:lnTo>
                    <a:pt x="207" y="272"/>
                  </a:lnTo>
                  <a:lnTo>
                    <a:pt x="207" y="260"/>
                  </a:lnTo>
                  <a:lnTo>
                    <a:pt x="205" y="249"/>
                  </a:lnTo>
                  <a:lnTo>
                    <a:pt x="202" y="239"/>
                  </a:lnTo>
                  <a:lnTo>
                    <a:pt x="198" y="230"/>
                  </a:lnTo>
                  <a:lnTo>
                    <a:pt x="196" y="224"/>
                  </a:lnTo>
                  <a:lnTo>
                    <a:pt x="194" y="222"/>
                  </a:lnTo>
                  <a:lnTo>
                    <a:pt x="194" y="220"/>
                  </a:lnTo>
                  <a:lnTo>
                    <a:pt x="192" y="220"/>
                  </a:lnTo>
                  <a:lnTo>
                    <a:pt x="136" y="191"/>
                  </a:lnTo>
                  <a:lnTo>
                    <a:pt x="134" y="191"/>
                  </a:lnTo>
                  <a:lnTo>
                    <a:pt x="129" y="188"/>
                  </a:lnTo>
                  <a:lnTo>
                    <a:pt x="119" y="184"/>
                  </a:lnTo>
                  <a:lnTo>
                    <a:pt x="109" y="180"/>
                  </a:lnTo>
                  <a:lnTo>
                    <a:pt x="102" y="176"/>
                  </a:lnTo>
                  <a:lnTo>
                    <a:pt x="92" y="172"/>
                  </a:lnTo>
                  <a:lnTo>
                    <a:pt x="86" y="169"/>
                  </a:lnTo>
                  <a:lnTo>
                    <a:pt x="84" y="169"/>
                  </a:lnTo>
                  <a:lnTo>
                    <a:pt x="80" y="176"/>
                  </a:lnTo>
                  <a:lnTo>
                    <a:pt x="132" y="199"/>
                  </a:lnTo>
                  <a:lnTo>
                    <a:pt x="136" y="201"/>
                  </a:lnTo>
                  <a:lnTo>
                    <a:pt x="142" y="203"/>
                  </a:lnTo>
                  <a:lnTo>
                    <a:pt x="150" y="209"/>
                  </a:lnTo>
                  <a:lnTo>
                    <a:pt x="161" y="213"/>
                  </a:lnTo>
                  <a:lnTo>
                    <a:pt x="171" y="218"/>
                  </a:lnTo>
                  <a:lnTo>
                    <a:pt x="180" y="222"/>
                  </a:lnTo>
                  <a:lnTo>
                    <a:pt x="186" y="226"/>
                  </a:lnTo>
                  <a:lnTo>
                    <a:pt x="188" y="228"/>
                  </a:lnTo>
                  <a:lnTo>
                    <a:pt x="188" y="226"/>
                  </a:lnTo>
                  <a:lnTo>
                    <a:pt x="188" y="228"/>
                  </a:lnTo>
                  <a:lnTo>
                    <a:pt x="190" y="234"/>
                  </a:lnTo>
                  <a:lnTo>
                    <a:pt x="194" y="241"/>
                  </a:lnTo>
                  <a:lnTo>
                    <a:pt x="198" y="249"/>
                  </a:lnTo>
                  <a:lnTo>
                    <a:pt x="200" y="260"/>
                  </a:lnTo>
                  <a:lnTo>
                    <a:pt x="200" y="270"/>
                  </a:lnTo>
                  <a:lnTo>
                    <a:pt x="198" y="274"/>
                  </a:lnTo>
                  <a:lnTo>
                    <a:pt x="196" y="280"/>
                  </a:lnTo>
                  <a:lnTo>
                    <a:pt x="194" y="283"/>
                  </a:lnTo>
                  <a:lnTo>
                    <a:pt x="190" y="287"/>
                  </a:lnTo>
                  <a:lnTo>
                    <a:pt x="184" y="291"/>
                  </a:lnTo>
                  <a:lnTo>
                    <a:pt x="177" y="297"/>
                  </a:lnTo>
                  <a:lnTo>
                    <a:pt x="169" y="303"/>
                  </a:lnTo>
                  <a:lnTo>
                    <a:pt x="161" y="306"/>
                  </a:lnTo>
                  <a:lnTo>
                    <a:pt x="153" y="310"/>
                  </a:lnTo>
                  <a:lnTo>
                    <a:pt x="144" y="312"/>
                  </a:lnTo>
                  <a:lnTo>
                    <a:pt x="134" y="312"/>
                  </a:lnTo>
                  <a:lnTo>
                    <a:pt x="125" y="312"/>
                  </a:lnTo>
                  <a:lnTo>
                    <a:pt x="111" y="308"/>
                  </a:lnTo>
                  <a:lnTo>
                    <a:pt x="96" y="303"/>
                  </a:lnTo>
                  <a:lnTo>
                    <a:pt x="80" y="293"/>
                  </a:lnTo>
                  <a:lnTo>
                    <a:pt x="65" y="285"/>
                  </a:lnTo>
                  <a:lnTo>
                    <a:pt x="52" y="276"/>
                  </a:lnTo>
                  <a:lnTo>
                    <a:pt x="38" y="266"/>
                  </a:lnTo>
                  <a:lnTo>
                    <a:pt x="29" y="260"/>
                  </a:lnTo>
                  <a:lnTo>
                    <a:pt x="21" y="255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7" y="251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15" y="249"/>
                  </a:lnTo>
                  <a:lnTo>
                    <a:pt x="15" y="247"/>
                  </a:lnTo>
                  <a:lnTo>
                    <a:pt x="15" y="243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5" y="236"/>
                  </a:lnTo>
                  <a:lnTo>
                    <a:pt x="13" y="232"/>
                  </a:lnTo>
                  <a:lnTo>
                    <a:pt x="13" y="228"/>
                  </a:lnTo>
                  <a:lnTo>
                    <a:pt x="13" y="224"/>
                  </a:lnTo>
                  <a:lnTo>
                    <a:pt x="13" y="220"/>
                  </a:lnTo>
                  <a:lnTo>
                    <a:pt x="13" y="214"/>
                  </a:lnTo>
                  <a:lnTo>
                    <a:pt x="11" y="211"/>
                  </a:lnTo>
                  <a:lnTo>
                    <a:pt x="11" y="201"/>
                  </a:lnTo>
                  <a:lnTo>
                    <a:pt x="9" y="191"/>
                  </a:lnTo>
                  <a:lnTo>
                    <a:pt x="9" y="182"/>
                  </a:lnTo>
                  <a:lnTo>
                    <a:pt x="7" y="172"/>
                  </a:lnTo>
                  <a:lnTo>
                    <a:pt x="7" y="163"/>
                  </a:lnTo>
                  <a:lnTo>
                    <a:pt x="7" y="155"/>
                  </a:lnTo>
                  <a:lnTo>
                    <a:pt x="7" y="149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11" y="144"/>
                  </a:lnTo>
                  <a:lnTo>
                    <a:pt x="17" y="142"/>
                  </a:lnTo>
                  <a:lnTo>
                    <a:pt x="25" y="138"/>
                  </a:lnTo>
                  <a:lnTo>
                    <a:pt x="34" y="132"/>
                  </a:lnTo>
                  <a:lnTo>
                    <a:pt x="44" y="128"/>
                  </a:lnTo>
                  <a:lnTo>
                    <a:pt x="55" y="124"/>
                  </a:lnTo>
                  <a:lnTo>
                    <a:pt x="63" y="123"/>
                  </a:lnTo>
                  <a:lnTo>
                    <a:pt x="71" y="121"/>
                  </a:lnTo>
                  <a:lnTo>
                    <a:pt x="132" y="105"/>
                  </a:lnTo>
                  <a:lnTo>
                    <a:pt x="134" y="105"/>
                  </a:lnTo>
                  <a:lnTo>
                    <a:pt x="134" y="105"/>
                  </a:lnTo>
                  <a:lnTo>
                    <a:pt x="134" y="105"/>
                  </a:lnTo>
                  <a:lnTo>
                    <a:pt x="134" y="103"/>
                  </a:lnTo>
                  <a:lnTo>
                    <a:pt x="134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4" y="101"/>
                  </a:lnTo>
                  <a:lnTo>
                    <a:pt x="134" y="101"/>
                  </a:lnTo>
                  <a:lnTo>
                    <a:pt x="134" y="100"/>
                  </a:lnTo>
                  <a:lnTo>
                    <a:pt x="134" y="98"/>
                  </a:lnTo>
                  <a:lnTo>
                    <a:pt x="134" y="94"/>
                  </a:lnTo>
                  <a:lnTo>
                    <a:pt x="134" y="90"/>
                  </a:lnTo>
                  <a:lnTo>
                    <a:pt x="136" y="86"/>
                  </a:lnTo>
                  <a:lnTo>
                    <a:pt x="136" y="80"/>
                  </a:lnTo>
                  <a:lnTo>
                    <a:pt x="140" y="78"/>
                  </a:lnTo>
                  <a:lnTo>
                    <a:pt x="144" y="77"/>
                  </a:lnTo>
                  <a:lnTo>
                    <a:pt x="146" y="75"/>
                  </a:lnTo>
                  <a:lnTo>
                    <a:pt x="150" y="75"/>
                  </a:lnTo>
                  <a:lnTo>
                    <a:pt x="153" y="73"/>
                  </a:lnTo>
                  <a:lnTo>
                    <a:pt x="155" y="73"/>
                  </a:lnTo>
                  <a:lnTo>
                    <a:pt x="159" y="71"/>
                  </a:lnTo>
                  <a:lnTo>
                    <a:pt x="165" y="69"/>
                  </a:lnTo>
                  <a:lnTo>
                    <a:pt x="169" y="69"/>
                  </a:lnTo>
                  <a:lnTo>
                    <a:pt x="173" y="67"/>
                  </a:lnTo>
                  <a:lnTo>
                    <a:pt x="178" y="65"/>
                  </a:lnTo>
                  <a:lnTo>
                    <a:pt x="184" y="63"/>
                  </a:lnTo>
                  <a:lnTo>
                    <a:pt x="190" y="61"/>
                  </a:lnTo>
                  <a:lnTo>
                    <a:pt x="196" y="59"/>
                  </a:lnTo>
                  <a:lnTo>
                    <a:pt x="202" y="57"/>
                  </a:lnTo>
                  <a:lnTo>
                    <a:pt x="205" y="57"/>
                  </a:lnTo>
                  <a:lnTo>
                    <a:pt x="209" y="55"/>
                  </a:lnTo>
                  <a:lnTo>
                    <a:pt x="211" y="55"/>
                  </a:lnTo>
                  <a:lnTo>
                    <a:pt x="213" y="55"/>
                  </a:lnTo>
                  <a:lnTo>
                    <a:pt x="217" y="54"/>
                  </a:lnTo>
                  <a:lnTo>
                    <a:pt x="219" y="52"/>
                  </a:lnTo>
                  <a:lnTo>
                    <a:pt x="223" y="48"/>
                  </a:lnTo>
                  <a:lnTo>
                    <a:pt x="228" y="44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46" y="25"/>
                  </a:lnTo>
                  <a:lnTo>
                    <a:pt x="248" y="23"/>
                  </a:lnTo>
                  <a:lnTo>
                    <a:pt x="248" y="21"/>
                  </a:lnTo>
                  <a:lnTo>
                    <a:pt x="250" y="19"/>
                  </a:lnTo>
                  <a:lnTo>
                    <a:pt x="252" y="17"/>
                  </a:lnTo>
                  <a:lnTo>
                    <a:pt x="252" y="15"/>
                  </a:lnTo>
                  <a:lnTo>
                    <a:pt x="253" y="15"/>
                  </a:lnTo>
                  <a:lnTo>
                    <a:pt x="255" y="13"/>
                  </a:lnTo>
                  <a:lnTo>
                    <a:pt x="255" y="13"/>
                  </a:lnTo>
                  <a:lnTo>
                    <a:pt x="257" y="11"/>
                  </a:lnTo>
                  <a:lnTo>
                    <a:pt x="259" y="11"/>
                  </a:lnTo>
                  <a:lnTo>
                    <a:pt x="261" y="11"/>
                  </a:lnTo>
                  <a:lnTo>
                    <a:pt x="263" y="9"/>
                  </a:lnTo>
                  <a:lnTo>
                    <a:pt x="267" y="9"/>
                  </a:lnTo>
                  <a:lnTo>
                    <a:pt x="271" y="9"/>
                  </a:lnTo>
                  <a:lnTo>
                    <a:pt x="275" y="8"/>
                  </a:lnTo>
                  <a:lnTo>
                    <a:pt x="280" y="8"/>
                  </a:lnTo>
                  <a:lnTo>
                    <a:pt x="284" y="9"/>
                  </a:lnTo>
                  <a:lnTo>
                    <a:pt x="290" y="9"/>
                  </a:lnTo>
                  <a:lnTo>
                    <a:pt x="294" y="9"/>
                  </a:lnTo>
                  <a:lnTo>
                    <a:pt x="298" y="9"/>
                  </a:lnTo>
                  <a:lnTo>
                    <a:pt x="301" y="11"/>
                  </a:lnTo>
                  <a:lnTo>
                    <a:pt x="305" y="11"/>
                  </a:lnTo>
                  <a:lnTo>
                    <a:pt x="307" y="13"/>
                  </a:lnTo>
                  <a:lnTo>
                    <a:pt x="309" y="15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3" y="19"/>
                  </a:lnTo>
                  <a:lnTo>
                    <a:pt x="315" y="21"/>
                  </a:lnTo>
                  <a:lnTo>
                    <a:pt x="315" y="23"/>
                  </a:lnTo>
                  <a:lnTo>
                    <a:pt x="317" y="25"/>
                  </a:lnTo>
                  <a:lnTo>
                    <a:pt x="319" y="27"/>
                  </a:lnTo>
                  <a:lnTo>
                    <a:pt x="319" y="31"/>
                  </a:lnTo>
                  <a:lnTo>
                    <a:pt x="323" y="34"/>
                  </a:lnTo>
                  <a:lnTo>
                    <a:pt x="325" y="40"/>
                  </a:lnTo>
                  <a:lnTo>
                    <a:pt x="328" y="44"/>
                  </a:lnTo>
                  <a:lnTo>
                    <a:pt x="330" y="48"/>
                  </a:lnTo>
                  <a:lnTo>
                    <a:pt x="334" y="52"/>
                  </a:lnTo>
                  <a:lnTo>
                    <a:pt x="338" y="55"/>
                  </a:lnTo>
                  <a:lnTo>
                    <a:pt x="344" y="59"/>
                  </a:lnTo>
                  <a:lnTo>
                    <a:pt x="348" y="59"/>
                  </a:lnTo>
                  <a:lnTo>
                    <a:pt x="350" y="61"/>
                  </a:lnTo>
                  <a:lnTo>
                    <a:pt x="353" y="61"/>
                  </a:lnTo>
                  <a:lnTo>
                    <a:pt x="355" y="61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5" y="61"/>
                  </a:lnTo>
                  <a:lnTo>
                    <a:pt x="369" y="63"/>
                  </a:lnTo>
                  <a:lnTo>
                    <a:pt x="371" y="63"/>
                  </a:lnTo>
                  <a:lnTo>
                    <a:pt x="376" y="63"/>
                  </a:lnTo>
                  <a:lnTo>
                    <a:pt x="384" y="63"/>
                  </a:lnTo>
                  <a:lnTo>
                    <a:pt x="390" y="63"/>
                  </a:lnTo>
                  <a:lnTo>
                    <a:pt x="396" y="65"/>
                  </a:lnTo>
                  <a:lnTo>
                    <a:pt x="399" y="65"/>
                  </a:lnTo>
                  <a:lnTo>
                    <a:pt x="405" y="67"/>
                  </a:lnTo>
                  <a:lnTo>
                    <a:pt x="409" y="69"/>
                  </a:lnTo>
                  <a:lnTo>
                    <a:pt x="411" y="71"/>
                  </a:lnTo>
                  <a:lnTo>
                    <a:pt x="417" y="77"/>
                  </a:lnTo>
                  <a:lnTo>
                    <a:pt x="424" y="82"/>
                  </a:lnTo>
                  <a:lnTo>
                    <a:pt x="430" y="90"/>
                  </a:lnTo>
                  <a:lnTo>
                    <a:pt x="438" y="98"/>
                  </a:lnTo>
                  <a:lnTo>
                    <a:pt x="446" y="105"/>
                  </a:lnTo>
                  <a:lnTo>
                    <a:pt x="449" y="111"/>
                  </a:lnTo>
                  <a:lnTo>
                    <a:pt x="453" y="115"/>
                  </a:lnTo>
                  <a:lnTo>
                    <a:pt x="455" y="117"/>
                  </a:lnTo>
                  <a:lnTo>
                    <a:pt x="457" y="117"/>
                  </a:lnTo>
                  <a:lnTo>
                    <a:pt x="457" y="117"/>
                  </a:lnTo>
                  <a:lnTo>
                    <a:pt x="459" y="119"/>
                  </a:lnTo>
                  <a:lnTo>
                    <a:pt x="461" y="121"/>
                  </a:lnTo>
                  <a:lnTo>
                    <a:pt x="467" y="123"/>
                  </a:lnTo>
                  <a:lnTo>
                    <a:pt x="472" y="124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2" y="136"/>
                  </a:lnTo>
                  <a:lnTo>
                    <a:pt x="497" y="140"/>
                  </a:lnTo>
                  <a:lnTo>
                    <a:pt x="501" y="142"/>
                  </a:lnTo>
                  <a:lnTo>
                    <a:pt x="503" y="146"/>
                  </a:lnTo>
                  <a:lnTo>
                    <a:pt x="507" y="149"/>
                  </a:lnTo>
                  <a:lnTo>
                    <a:pt x="509" y="155"/>
                  </a:lnTo>
                  <a:lnTo>
                    <a:pt x="513" y="161"/>
                  </a:lnTo>
                  <a:lnTo>
                    <a:pt x="515" y="167"/>
                  </a:lnTo>
                  <a:lnTo>
                    <a:pt x="517" y="172"/>
                  </a:lnTo>
                  <a:lnTo>
                    <a:pt x="519" y="178"/>
                  </a:lnTo>
                  <a:lnTo>
                    <a:pt x="521" y="180"/>
                  </a:lnTo>
                  <a:lnTo>
                    <a:pt x="522" y="184"/>
                  </a:lnTo>
                  <a:lnTo>
                    <a:pt x="524" y="188"/>
                  </a:lnTo>
                  <a:lnTo>
                    <a:pt x="526" y="191"/>
                  </a:lnTo>
                  <a:lnTo>
                    <a:pt x="526" y="193"/>
                  </a:lnTo>
                  <a:lnTo>
                    <a:pt x="528" y="197"/>
                  </a:lnTo>
                  <a:lnTo>
                    <a:pt x="530" y="199"/>
                  </a:lnTo>
                  <a:lnTo>
                    <a:pt x="532" y="203"/>
                  </a:lnTo>
                  <a:lnTo>
                    <a:pt x="534" y="209"/>
                  </a:lnTo>
                  <a:lnTo>
                    <a:pt x="538" y="218"/>
                  </a:lnTo>
                  <a:lnTo>
                    <a:pt x="542" y="228"/>
                  </a:lnTo>
                  <a:lnTo>
                    <a:pt x="544" y="237"/>
                  </a:lnTo>
                  <a:lnTo>
                    <a:pt x="544" y="247"/>
                  </a:lnTo>
                  <a:lnTo>
                    <a:pt x="544" y="257"/>
                  </a:lnTo>
                  <a:lnTo>
                    <a:pt x="540" y="266"/>
                  </a:lnTo>
                  <a:lnTo>
                    <a:pt x="536" y="274"/>
                  </a:lnTo>
                  <a:lnTo>
                    <a:pt x="528" y="280"/>
                  </a:lnTo>
                  <a:lnTo>
                    <a:pt x="519" y="285"/>
                  </a:lnTo>
                  <a:lnTo>
                    <a:pt x="509" y="289"/>
                  </a:lnTo>
                  <a:lnTo>
                    <a:pt x="499" y="293"/>
                  </a:lnTo>
                  <a:lnTo>
                    <a:pt x="488" y="297"/>
                  </a:lnTo>
                  <a:lnTo>
                    <a:pt x="478" y="299"/>
                  </a:lnTo>
                  <a:lnTo>
                    <a:pt x="469" y="301"/>
                  </a:lnTo>
                  <a:lnTo>
                    <a:pt x="463" y="303"/>
                  </a:lnTo>
                  <a:lnTo>
                    <a:pt x="455" y="303"/>
                  </a:lnTo>
                  <a:lnTo>
                    <a:pt x="449" y="305"/>
                  </a:lnTo>
                  <a:lnTo>
                    <a:pt x="446" y="308"/>
                  </a:lnTo>
                  <a:lnTo>
                    <a:pt x="442" y="310"/>
                  </a:lnTo>
                  <a:lnTo>
                    <a:pt x="440" y="314"/>
                  </a:lnTo>
                  <a:lnTo>
                    <a:pt x="440" y="316"/>
                  </a:lnTo>
                  <a:lnTo>
                    <a:pt x="438" y="318"/>
                  </a:lnTo>
                  <a:lnTo>
                    <a:pt x="438" y="320"/>
                  </a:lnTo>
                  <a:lnTo>
                    <a:pt x="442" y="316"/>
                  </a:lnTo>
                  <a:lnTo>
                    <a:pt x="436" y="316"/>
                  </a:lnTo>
                  <a:lnTo>
                    <a:pt x="428" y="318"/>
                  </a:lnTo>
                  <a:lnTo>
                    <a:pt x="423" y="318"/>
                  </a:lnTo>
                  <a:lnTo>
                    <a:pt x="415" y="320"/>
                  </a:lnTo>
                  <a:lnTo>
                    <a:pt x="409" y="320"/>
                  </a:lnTo>
                  <a:lnTo>
                    <a:pt x="405" y="320"/>
                  </a:lnTo>
                  <a:lnTo>
                    <a:pt x="401" y="320"/>
                  </a:lnTo>
                  <a:lnTo>
                    <a:pt x="399" y="320"/>
                  </a:lnTo>
                  <a:lnTo>
                    <a:pt x="396" y="318"/>
                  </a:lnTo>
                  <a:lnTo>
                    <a:pt x="390" y="316"/>
                  </a:lnTo>
                  <a:lnTo>
                    <a:pt x="386" y="314"/>
                  </a:lnTo>
                  <a:lnTo>
                    <a:pt x="382" y="312"/>
                  </a:lnTo>
                  <a:lnTo>
                    <a:pt x="378" y="310"/>
                  </a:lnTo>
                  <a:lnTo>
                    <a:pt x="374" y="306"/>
                  </a:lnTo>
                  <a:lnTo>
                    <a:pt x="371" y="305"/>
                  </a:lnTo>
                  <a:lnTo>
                    <a:pt x="371" y="301"/>
                  </a:lnTo>
                  <a:lnTo>
                    <a:pt x="369" y="301"/>
                  </a:lnTo>
                  <a:lnTo>
                    <a:pt x="369" y="301"/>
                  </a:lnTo>
                  <a:lnTo>
                    <a:pt x="369" y="299"/>
                  </a:lnTo>
                  <a:lnTo>
                    <a:pt x="369" y="299"/>
                  </a:lnTo>
                  <a:lnTo>
                    <a:pt x="369" y="297"/>
                  </a:lnTo>
                  <a:lnTo>
                    <a:pt x="369" y="297"/>
                  </a:lnTo>
                  <a:lnTo>
                    <a:pt x="371" y="297"/>
                  </a:lnTo>
                  <a:lnTo>
                    <a:pt x="371" y="295"/>
                  </a:lnTo>
                  <a:lnTo>
                    <a:pt x="384" y="268"/>
                  </a:lnTo>
                  <a:lnTo>
                    <a:pt x="388" y="260"/>
                  </a:lnTo>
                  <a:lnTo>
                    <a:pt x="380" y="262"/>
                  </a:lnTo>
                  <a:lnTo>
                    <a:pt x="376" y="262"/>
                  </a:lnTo>
                  <a:lnTo>
                    <a:pt x="371" y="264"/>
                  </a:lnTo>
                  <a:lnTo>
                    <a:pt x="367" y="264"/>
                  </a:lnTo>
                  <a:lnTo>
                    <a:pt x="361" y="266"/>
                  </a:lnTo>
                  <a:lnTo>
                    <a:pt x="357" y="266"/>
                  </a:lnTo>
                  <a:lnTo>
                    <a:pt x="353" y="266"/>
                  </a:lnTo>
                  <a:lnTo>
                    <a:pt x="350" y="266"/>
                  </a:lnTo>
                  <a:lnTo>
                    <a:pt x="348" y="266"/>
                  </a:lnTo>
                  <a:lnTo>
                    <a:pt x="346" y="266"/>
                  </a:lnTo>
                  <a:lnTo>
                    <a:pt x="346" y="266"/>
                  </a:lnTo>
                  <a:lnTo>
                    <a:pt x="344" y="266"/>
                  </a:lnTo>
                  <a:lnTo>
                    <a:pt x="342" y="264"/>
                  </a:lnTo>
                  <a:lnTo>
                    <a:pt x="340" y="264"/>
                  </a:lnTo>
                  <a:lnTo>
                    <a:pt x="338" y="264"/>
                  </a:lnTo>
                  <a:lnTo>
                    <a:pt x="336" y="264"/>
                  </a:lnTo>
                  <a:lnTo>
                    <a:pt x="334" y="264"/>
                  </a:lnTo>
                  <a:lnTo>
                    <a:pt x="330" y="266"/>
                  </a:lnTo>
                  <a:lnTo>
                    <a:pt x="326" y="266"/>
                  </a:lnTo>
                  <a:lnTo>
                    <a:pt x="321" y="266"/>
                  </a:lnTo>
                  <a:lnTo>
                    <a:pt x="315" y="264"/>
                  </a:lnTo>
                  <a:lnTo>
                    <a:pt x="309" y="264"/>
                  </a:lnTo>
                  <a:lnTo>
                    <a:pt x="301" y="264"/>
                  </a:lnTo>
                  <a:lnTo>
                    <a:pt x="292" y="262"/>
                  </a:lnTo>
                  <a:lnTo>
                    <a:pt x="282" y="262"/>
                  </a:lnTo>
                  <a:lnTo>
                    <a:pt x="267" y="260"/>
                  </a:lnTo>
                  <a:lnTo>
                    <a:pt x="253" y="259"/>
                  </a:lnTo>
                  <a:lnTo>
                    <a:pt x="240" y="257"/>
                  </a:lnTo>
                  <a:lnTo>
                    <a:pt x="228" y="257"/>
                  </a:lnTo>
                  <a:lnTo>
                    <a:pt x="219" y="257"/>
                  </a:lnTo>
                  <a:lnTo>
                    <a:pt x="211" y="257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05" y="2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4325" y="2164"/>
              <a:ext cx="127" cy="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2" y="19"/>
                </a:cxn>
                <a:cxn ang="0">
                  <a:pos x="2" y="27"/>
                </a:cxn>
                <a:cxn ang="0">
                  <a:pos x="4" y="32"/>
                </a:cxn>
                <a:cxn ang="0">
                  <a:pos x="6" y="38"/>
                </a:cxn>
                <a:cxn ang="0">
                  <a:pos x="8" y="42"/>
                </a:cxn>
                <a:cxn ang="0">
                  <a:pos x="10" y="46"/>
                </a:cxn>
                <a:cxn ang="0">
                  <a:pos x="13" y="52"/>
                </a:cxn>
                <a:cxn ang="0">
                  <a:pos x="17" y="61"/>
                </a:cxn>
                <a:cxn ang="0">
                  <a:pos x="21" y="69"/>
                </a:cxn>
                <a:cxn ang="0">
                  <a:pos x="25" y="80"/>
                </a:cxn>
                <a:cxn ang="0">
                  <a:pos x="29" y="92"/>
                </a:cxn>
                <a:cxn ang="0">
                  <a:pos x="33" y="101"/>
                </a:cxn>
                <a:cxn ang="0">
                  <a:pos x="36" y="111"/>
                </a:cxn>
                <a:cxn ang="0">
                  <a:pos x="36" y="111"/>
                </a:cxn>
                <a:cxn ang="0">
                  <a:pos x="44" y="153"/>
                </a:cxn>
                <a:cxn ang="0">
                  <a:pos x="44" y="155"/>
                </a:cxn>
                <a:cxn ang="0">
                  <a:pos x="48" y="155"/>
                </a:cxn>
                <a:cxn ang="0">
                  <a:pos x="73" y="159"/>
                </a:cxn>
                <a:cxn ang="0">
                  <a:pos x="77" y="159"/>
                </a:cxn>
                <a:cxn ang="0">
                  <a:pos x="77" y="155"/>
                </a:cxn>
                <a:cxn ang="0">
                  <a:pos x="113" y="61"/>
                </a:cxn>
                <a:cxn ang="0">
                  <a:pos x="113" y="61"/>
                </a:cxn>
                <a:cxn ang="0">
                  <a:pos x="113" y="61"/>
                </a:cxn>
                <a:cxn ang="0">
                  <a:pos x="127" y="9"/>
                </a:cxn>
                <a:cxn ang="0">
                  <a:pos x="119" y="7"/>
                </a:cxn>
                <a:cxn ang="0">
                  <a:pos x="106" y="59"/>
                </a:cxn>
                <a:cxn ang="0">
                  <a:pos x="106" y="59"/>
                </a:cxn>
                <a:cxn ang="0">
                  <a:pos x="69" y="153"/>
                </a:cxn>
                <a:cxn ang="0">
                  <a:pos x="73" y="149"/>
                </a:cxn>
                <a:cxn ang="0">
                  <a:pos x="48" y="147"/>
                </a:cxn>
                <a:cxn ang="0">
                  <a:pos x="52" y="151"/>
                </a:cxn>
                <a:cxn ang="0">
                  <a:pos x="44" y="109"/>
                </a:cxn>
                <a:cxn ang="0">
                  <a:pos x="44" y="109"/>
                </a:cxn>
                <a:cxn ang="0">
                  <a:pos x="44" y="109"/>
                </a:cxn>
                <a:cxn ang="0">
                  <a:pos x="42" y="103"/>
                </a:cxn>
                <a:cxn ang="0">
                  <a:pos x="38" y="96"/>
                </a:cxn>
                <a:cxn ang="0">
                  <a:pos x="35" y="86"/>
                </a:cxn>
                <a:cxn ang="0">
                  <a:pos x="31" y="75"/>
                </a:cxn>
                <a:cxn ang="0">
                  <a:pos x="27" y="61"/>
                </a:cxn>
                <a:cxn ang="0">
                  <a:pos x="21" y="52"/>
                </a:cxn>
                <a:cxn ang="0">
                  <a:pos x="17" y="42"/>
                </a:cxn>
                <a:cxn ang="0">
                  <a:pos x="15" y="38"/>
                </a:cxn>
                <a:cxn ang="0">
                  <a:pos x="13" y="34"/>
                </a:cxn>
                <a:cxn ang="0">
                  <a:pos x="11" y="30"/>
                </a:cxn>
                <a:cxn ang="0">
                  <a:pos x="11" y="27"/>
                </a:cxn>
                <a:cxn ang="0">
                  <a:pos x="10" y="21"/>
                </a:cxn>
                <a:cxn ang="0">
                  <a:pos x="10" y="15"/>
                </a:cxn>
                <a:cxn ang="0">
                  <a:pos x="8" y="9"/>
                </a:cxn>
                <a:cxn ang="0">
                  <a:pos x="8" y="6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27" h="159">
                  <a:moveTo>
                    <a:pt x="0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13"/>
                  </a:lnTo>
                  <a:lnTo>
                    <a:pt x="2" y="19"/>
                  </a:lnTo>
                  <a:lnTo>
                    <a:pt x="2" y="27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8" y="42"/>
                  </a:lnTo>
                  <a:lnTo>
                    <a:pt x="10" y="46"/>
                  </a:lnTo>
                  <a:lnTo>
                    <a:pt x="13" y="52"/>
                  </a:lnTo>
                  <a:lnTo>
                    <a:pt x="17" y="61"/>
                  </a:lnTo>
                  <a:lnTo>
                    <a:pt x="21" y="69"/>
                  </a:lnTo>
                  <a:lnTo>
                    <a:pt x="25" y="80"/>
                  </a:lnTo>
                  <a:lnTo>
                    <a:pt x="29" y="92"/>
                  </a:lnTo>
                  <a:lnTo>
                    <a:pt x="33" y="101"/>
                  </a:lnTo>
                  <a:lnTo>
                    <a:pt x="36" y="111"/>
                  </a:lnTo>
                  <a:lnTo>
                    <a:pt x="36" y="111"/>
                  </a:lnTo>
                  <a:lnTo>
                    <a:pt x="44" y="153"/>
                  </a:lnTo>
                  <a:lnTo>
                    <a:pt x="44" y="155"/>
                  </a:lnTo>
                  <a:lnTo>
                    <a:pt x="48" y="155"/>
                  </a:lnTo>
                  <a:lnTo>
                    <a:pt x="73" y="159"/>
                  </a:lnTo>
                  <a:lnTo>
                    <a:pt x="77" y="159"/>
                  </a:lnTo>
                  <a:lnTo>
                    <a:pt x="77" y="155"/>
                  </a:lnTo>
                  <a:lnTo>
                    <a:pt x="113" y="61"/>
                  </a:lnTo>
                  <a:lnTo>
                    <a:pt x="113" y="61"/>
                  </a:lnTo>
                  <a:lnTo>
                    <a:pt x="113" y="61"/>
                  </a:lnTo>
                  <a:lnTo>
                    <a:pt x="127" y="9"/>
                  </a:lnTo>
                  <a:lnTo>
                    <a:pt x="119" y="7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69" y="153"/>
                  </a:lnTo>
                  <a:lnTo>
                    <a:pt x="73" y="149"/>
                  </a:lnTo>
                  <a:lnTo>
                    <a:pt x="48" y="147"/>
                  </a:lnTo>
                  <a:lnTo>
                    <a:pt x="52" y="151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42" y="103"/>
                  </a:lnTo>
                  <a:lnTo>
                    <a:pt x="38" y="96"/>
                  </a:lnTo>
                  <a:lnTo>
                    <a:pt x="35" y="86"/>
                  </a:lnTo>
                  <a:lnTo>
                    <a:pt x="31" y="75"/>
                  </a:lnTo>
                  <a:lnTo>
                    <a:pt x="27" y="61"/>
                  </a:lnTo>
                  <a:lnTo>
                    <a:pt x="21" y="52"/>
                  </a:lnTo>
                  <a:lnTo>
                    <a:pt x="17" y="42"/>
                  </a:lnTo>
                  <a:lnTo>
                    <a:pt x="15" y="38"/>
                  </a:lnTo>
                  <a:lnTo>
                    <a:pt x="13" y="34"/>
                  </a:lnTo>
                  <a:lnTo>
                    <a:pt x="11" y="30"/>
                  </a:lnTo>
                  <a:lnTo>
                    <a:pt x="11" y="27"/>
                  </a:lnTo>
                  <a:lnTo>
                    <a:pt x="10" y="21"/>
                  </a:lnTo>
                  <a:lnTo>
                    <a:pt x="10" y="15"/>
                  </a:lnTo>
                  <a:lnTo>
                    <a:pt x="8" y="9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4486" y="2325"/>
              <a:ext cx="112" cy="59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93" y="4"/>
                </a:cxn>
                <a:cxn ang="0">
                  <a:pos x="89" y="4"/>
                </a:cxn>
                <a:cxn ang="0">
                  <a:pos x="87" y="4"/>
                </a:cxn>
                <a:cxn ang="0">
                  <a:pos x="81" y="5"/>
                </a:cxn>
                <a:cxn ang="0">
                  <a:pos x="75" y="5"/>
                </a:cxn>
                <a:cxn ang="0">
                  <a:pos x="70" y="5"/>
                </a:cxn>
                <a:cxn ang="0">
                  <a:pos x="66" y="7"/>
                </a:cxn>
                <a:cxn ang="0">
                  <a:pos x="60" y="7"/>
                </a:cxn>
                <a:cxn ang="0">
                  <a:pos x="58" y="9"/>
                </a:cxn>
                <a:cxn ang="0">
                  <a:pos x="54" y="11"/>
                </a:cxn>
                <a:cxn ang="0">
                  <a:pos x="50" y="11"/>
                </a:cxn>
                <a:cxn ang="0">
                  <a:pos x="46" y="15"/>
                </a:cxn>
                <a:cxn ang="0">
                  <a:pos x="41" y="17"/>
                </a:cxn>
                <a:cxn ang="0">
                  <a:pos x="37" y="19"/>
                </a:cxn>
                <a:cxn ang="0">
                  <a:pos x="33" y="21"/>
                </a:cxn>
                <a:cxn ang="0">
                  <a:pos x="29" y="25"/>
                </a:cxn>
                <a:cxn ang="0">
                  <a:pos x="27" y="25"/>
                </a:cxn>
                <a:cxn ang="0">
                  <a:pos x="23" y="28"/>
                </a:cxn>
                <a:cxn ang="0">
                  <a:pos x="20" y="32"/>
                </a:cxn>
                <a:cxn ang="0">
                  <a:pos x="16" y="36"/>
                </a:cxn>
                <a:cxn ang="0">
                  <a:pos x="12" y="40"/>
                </a:cxn>
                <a:cxn ang="0">
                  <a:pos x="8" y="46"/>
                </a:cxn>
                <a:cxn ang="0">
                  <a:pos x="4" y="50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6" y="59"/>
                </a:cxn>
                <a:cxn ang="0">
                  <a:pos x="8" y="55"/>
                </a:cxn>
                <a:cxn ang="0">
                  <a:pos x="12" y="51"/>
                </a:cxn>
                <a:cxn ang="0">
                  <a:pos x="16" y="48"/>
                </a:cxn>
                <a:cxn ang="0">
                  <a:pos x="20" y="44"/>
                </a:cxn>
                <a:cxn ang="0">
                  <a:pos x="23" y="40"/>
                </a:cxn>
                <a:cxn ang="0">
                  <a:pos x="25" y="36"/>
                </a:cxn>
                <a:cxn ang="0">
                  <a:pos x="29" y="34"/>
                </a:cxn>
                <a:cxn ang="0">
                  <a:pos x="31" y="32"/>
                </a:cxn>
                <a:cxn ang="0">
                  <a:pos x="33" y="30"/>
                </a:cxn>
                <a:cxn ang="0">
                  <a:pos x="37" y="28"/>
                </a:cxn>
                <a:cxn ang="0">
                  <a:pos x="41" y="27"/>
                </a:cxn>
                <a:cxn ang="0">
                  <a:pos x="46" y="23"/>
                </a:cxn>
                <a:cxn ang="0">
                  <a:pos x="50" y="21"/>
                </a:cxn>
                <a:cxn ang="0">
                  <a:pos x="54" y="19"/>
                </a:cxn>
                <a:cxn ang="0">
                  <a:pos x="58" y="17"/>
                </a:cxn>
                <a:cxn ang="0">
                  <a:pos x="60" y="17"/>
                </a:cxn>
                <a:cxn ang="0">
                  <a:pos x="62" y="17"/>
                </a:cxn>
                <a:cxn ang="0">
                  <a:pos x="66" y="15"/>
                </a:cxn>
                <a:cxn ang="0">
                  <a:pos x="70" y="15"/>
                </a:cxn>
                <a:cxn ang="0">
                  <a:pos x="75" y="13"/>
                </a:cxn>
                <a:cxn ang="0">
                  <a:pos x="81" y="13"/>
                </a:cxn>
                <a:cxn ang="0">
                  <a:pos x="85" y="11"/>
                </a:cxn>
                <a:cxn ang="0">
                  <a:pos x="89" y="11"/>
                </a:cxn>
                <a:cxn ang="0">
                  <a:pos x="93" y="11"/>
                </a:cxn>
                <a:cxn ang="0">
                  <a:pos x="94" y="11"/>
                </a:cxn>
                <a:cxn ang="0">
                  <a:pos x="96" y="9"/>
                </a:cxn>
                <a:cxn ang="0">
                  <a:pos x="98" y="9"/>
                </a:cxn>
                <a:cxn ang="0">
                  <a:pos x="102" y="9"/>
                </a:cxn>
                <a:cxn ang="0">
                  <a:pos x="106" y="7"/>
                </a:cxn>
                <a:cxn ang="0">
                  <a:pos x="108" y="7"/>
                </a:cxn>
                <a:cxn ang="0">
                  <a:pos x="110" y="7"/>
                </a:cxn>
                <a:cxn ang="0">
                  <a:pos x="112" y="7"/>
                </a:cxn>
                <a:cxn ang="0">
                  <a:pos x="110" y="0"/>
                </a:cxn>
              </a:cxnLst>
              <a:rect l="0" t="0" r="r" b="b"/>
              <a:pathLst>
                <a:path w="112" h="59">
                  <a:moveTo>
                    <a:pt x="110" y="0"/>
                  </a:moveTo>
                  <a:lnTo>
                    <a:pt x="93" y="4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1" y="5"/>
                  </a:lnTo>
                  <a:lnTo>
                    <a:pt x="75" y="5"/>
                  </a:lnTo>
                  <a:lnTo>
                    <a:pt x="70" y="5"/>
                  </a:lnTo>
                  <a:lnTo>
                    <a:pt x="66" y="7"/>
                  </a:lnTo>
                  <a:lnTo>
                    <a:pt x="60" y="7"/>
                  </a:lnTo>
                  <a:lnTo>
                    <a:pt x="58" y="9"/>
                  </a:lnTo>
                  <a:lnTo>
                    <a:pt x="54" y="11"/>
                  </a:lnTo>
                  <a:lnTo>
                    <a:pt x="50" y="11"/>
                  </a:lnTo>
                  <a:lnTo>
                    <a:pt x="46" y="15"/>
                  </a:lnTo>
                  <a:lnTo>
                    <a:pt x="41" y="17"/>
                  </a:lnTo>
                  <a:lnTo>
                    <a:pt x="37" y="19"/>
                  </a:lnTo>
                  <a:lnTo>
                    <a:pt x="33" y="21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23" y="28"/>
                  </a:lnTo>
                  <a:lnTo>
                    <a:pt x="20" y="32"/>
                  </a:lnTo>
                  <a:lnTo>
                    <a:pt x="16" y="36"/>
                  </a:lnTo>
                  <a:lnTo>
                    <a:pt x="12" y="40"/>
                  </a:lnTo>
                  <a:lnTo>
                    <a:pt x="8" y="46"/>
                  </a:lnTo>
                  <a:lnTo>
                    <a:pt x="4" y="50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6" y="59"/>
                  </a:lnTo>
                  <a:lnTo>
                    <a:pt x="8" y="55"/>
                  </a:lnTo>
                  <a:lnTo>
                    <a:pt x="12" y="51"/>
                  </a:lnTo>
                  <a:lnTo>
                    <a:pt x="16" y="48"/>
                  </a:lnTo>
                  <a:lnTo>
                    <a:pt x="20" y="44"/>
                  </a:lnTo>
                  <a:lnTo>
                    <a:pt x="23" y="40"/>
                  </a:lnTo>
                  <a:lnTo>
                    <a:pt x="25" y="36"/>
                  </a:lnTo>
                  <a:lnTo>
                    <a:pt x="29" y="34"/>
                  </a:lnTo>
                  <a:lnTo>
                    <a:pt x="31" y="32"/>
                  </a:lnTo>
                  <a:lnTo>
                    <a:pt x="33" y="30"/>
                  </a:lnTo>
                  <a:lnTo>
                    <a:pt x="37" y="28"/>
                  </a:lnTo>
                  <a:lnTo>
                    <a:pt x="41" y="27"/>
                  </a:lnTo>
                  <a:lnTo>
                    <a:pt x="46" y="23"/>
                  </a:lnTo>
                  <a:lnTo>
                    <a:pt x="50" y="21"/>
                  </a:lnTo>
                  <a:lnTo>
                    <a:pt x="54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2" y="17"/>
                  </a:lnTo>
                  <a:lnTo>
                    <a:pt x="66" y="15"/>
                  </a:lnTo>
                  <a:lnTo>
                    <a:pt x="70" y="15"/>
                  </a:lnTo>
                  <a:lnTo>
                    <a:pt x="75" y="13"/>
                  </a:lnTo>
                  <a:lnTo>
                    <a:pt x="81" y="13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4" y="11"/>
                  </a:lnTo>
                  <a:lnTo>
                    <a:pt x="96" y="9"/>
                  </a:lnTo>
                  <a:lnTo>
                    <a:pt x="98" y="9"/>
                  </a:lnTo>
                  <a:lnTo>
                    <a:pt x="102" y="9"/>
                  </a:lnTo>
                  <a:lnTo>
                    <a:pt x="106" y="7"/>
                  </a:lnTo>
                  <a:lnTo>
                    <a:pt x="108" y="7"/>
                  </a:lnTo>
                  <a:lnTo>
                    <a:pt x="110" y="7"/>
                  </a:lnTo>
                  <a:lnTo>
                    <a:pt x="112" y="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4237" y="2216"/>
              <a:ext cx="332" cy="14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13"/>
                </a:cxn>
                <a:cxn ang="0">
                  <a:pos x="17" y="26"/>
                </a:cxn>
                <a:cxn ang="0">
                  <a:pos x="24" y="40"/>
                </a:cxn>
                <a:cxn ang="0">
                  <a:pos x="28" y="49"/>
                </a:cxn>
                <a:cxn ang="0">
                  <a:pos x="32" y="65"/>
                </a:cxn>
                <a:cxn ang="0">
                  <a:pos x="40" y="78"/>
                </a:cxn>
                <a:cxn ang="0">
                  <a:pos x="49" y="90"/>
                </a:cxn>
                <a:cxn ang="0">
                  <a:pos x="55" y="97"/>
                </a:cxn>
                <a:cxn ang="0">
                  <a:pos x="55" y="97"/>
                </a:cxn>
                <a:cxn ang="0">
                  <a:pos x="98" y="126"/>
                </a:cxn>
                <a:cxn ang="0">
                  <a:pos x="155" y="143"/>
                </a:cxn>
                <a:cxn ang="0">
                  <a:pos x="155" y="143"/>
                </a:cxn>
                <a:cxn ang="0">
                  <a:pos x="190" y="139"/>
                </a:cxn>
                <a:cxn ang="0">
                  <a:pos x="217" y="132"/>
                </a:cxn>
                <a:cxn ang="0">
                  <a:pos x="221" y="130"/>
                </a:cxn>
                <a:cxn ang="0">
                  <a:pos x="228" y="126"/>
                </a:cxn>
                <a:cxn ang="0">
                  <a:pos x="238" y="124"/>
                </a:cxn>
                <a:cxn ang="0">
                  <a:pos x="242" y="122"/>
                </a:cxn>
                <a:cxn ang="0">
                  <a:pos x="244" y="120"/>
                </a:cxn>
                <a:cxn ang="0">
                  <a:pos x="270" y="78"/>
                </a:cxn>
                <a:cxn ang="0">
                  <a:pos x="276" y="70"/>
                </a:cxn>
                <a:cxn ang="0">
                  <a:pos x="286" y="59"/>
                </a:cxn>
                <a:cxn ang="0">
                  <a:pos x="295" y="47"/>
                </a:cxn>
                <a:cxn ang="0">
                  <a:pos x="299" y="42"/>
                </a:cxn>
                <a:cxn ang="0">
                  <a:pos x="305" y="36"/>
                </a:cxn>
                <a:cxn ang="0">
                  <a:pos x="317" y="28"/>
                </a:cxn>
                <a:cxn ang="0">
                  <a:pos x="326" y="21"/>
                </a:cxn>
                <a:cxn ang="0">
                  <a:pos x="328" y="11"/>
                </a:cxn>
                <a:cxn ang="0">
                  <a:pos x="320" y="17"/>
                </a:cxn>
                <a:cxn ang="0">
                  <a:pos x="309" y="24"/>
                </a:cxn>
                <a:cxn ang="0">
                  <a:pos x="297" y="34"/>
                </a:cxn>
                <a:cxn ang="0">
                  <a:pos x="290" y="40"/>
                </a:cxn>
                <a:cxn ang="0">
                  <a:pos x="284" y="47"/>
                </a:cxn>
                <a:cxn ang="0">
                  <a:pos x="274" y="59"/>
                </a:cxn>
                <a:cxn ang="0">
                  <a:pos x="267" y="70"/>
                </a:cxn>
                <a:cxn ang="0">
                  <a:pos x="263" y="76"/>
                </a:cxn>
                <a:cxn ang="0">
                  <a:pos x="259" y="82"/>
                </a:cxn>
                <a:cxn ang="0">
                  <a:pos x="249" y="95"/>
                </a:cxn>
                <a:cxn ang="0">
                  <a:pos x="240" y="109"/>
                </a:cxn>
                <a:cxn ang="0">
                  <a:pos x="236" y="116"/>
                </a:cxn>
                <a:cxn ang="0">
                  <a:pos x="215" y="124"/>
                </a:cxn>
                <a:cxn ang="0">
                  <a:pos x="211" y="126"/>
                </a:cxn>
                <a:cxn ang="0">
                  <a:pos x="201" y="128"/>
                </a:cxn>
                <a:cxn ang="0">
                  <a:pos x="192" y="132"/>
                </a:cxn>
                <a:cxn ang="0">
                  <a:pos x="188" y="132"/>
                </a:cxn>
                <a:cxn ang="0">
                  <a:pos x="155" y="136"/>
                </a:cxn>
                <a:cxn ang="0">
                  <a:pos x="101" y="118"/>
                </a:cxn>
                <a:cxn ang="0">
                  <a:pos x="59" y="91"/>
                </a:cxn>
                <a:cxn ang="0">
                  <a:pos x="57" y="88"/>
                </a:cxn>
                <a:cxn ang="0">
                  <a:pos x="49" y="78"/>
                </a:cxn>
                <a:cxn ang="0">
                  <a:pos x="42" y="67"/>
                </a:cxn>
                <a:cxn ang="0">
                  <a:pos x="36" y="55"/>
                </a:cxn>
                <a:cxn ang="0">
                  <a:pos x="34" y="44"/>
                </a:cxn>
                <a:cxn ang="0">
                  <a:pos x="26" y="28"/>
                </a:cxn>
                <a:cxn ang="0">
                  <a:pos x="15" y="13"/>
                </a:cxn>
                <a:cxn ang="0">
                  <a:pos x="7" y="1"/>
                </a:cxn>
                <a:cxn ang="0">
                  <a:pos x="0" y="5"/>
                </a:cxn>
              </a:cxnLst>
              <a:rect l="0" t="0" r="r" b="b"/>
              <a:pathLst>
                <a:path w="332" h="143">
                  <a:moveTo>
                    <a:pt x="0" y="5"/>
                  </a:moveTo>
                  <a:lnTo>
                    <a:pt x="0" y="5"/>
                  </a:lnTo>
                  <a:lnTo>
                    <a:pt x="1" y="9"/>
                  </a:lnTo>
                  <a:lnTo>
                    <a:pt x="7" y="13"/>
                  </a:lnTo>
                  <a:lnTo>
                    <a:pt x="11" y="21"/>
                  </a:lnTo>
                  <a:lnTo>
                    <a:pt x="17" y="26"/>
                  </a:lnTo>
                  <a:lnTo>
                    <a:pt x="21" y="32"/>
                  </a:lnTo>
                  <a:lnTo>
                    <a:pt x="24" y="40"/>
                  </a:lnTo>
                  <a:lnTo>
                    <a:pt x="26" y="46"/>
                  </a:lnTo>
                  <a:lnTo>
                    <a:pt x="28" y="49"/>
                  </a:lnTo>
                  <a:lnTo>
                    <a:pt x="28" y="57"/>
                  </a:lnTo>
                  <a:lnTo>
                    <a:pt x="32" y="65"/>
                  </a:lnTo>
                  <a:lnTo>
                    <a:pt x="36" y="72"/>
                  </a:lnTo>
                  <a:lnTo>
                    <a:pt x="40" y="78"/>
                  </a:lnTo>
                  <a:lnTo>
                    <a:pt x="46" y="86"/>
                  </a:lnTo>
                  <a:lnTo>
                    <a:pt x="49" y="90"/>
                  </a:lnTo>
                  <a:lnTo>
                    <a:pt x="53" y="95"/>
                  </a:lnTo>
                  <a:lnTo>
                    <a:pt x="55" y="97"/>
                  </a:lnTo>
                  <a:lnTo>
                    <a:pt x="55" y="97"/>
                  </a:lnTo>
                  <a:lnTo>
                    <a:pt x="55" y="97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55" y="143"/>
                  </a:lnTo>
                  <a:lnTo>
                    <a:pt x="155" y="143"/>
                  </a:lnTo>
                  <a:lnTo>
                    <a:pt x="155" y="143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217" y="132"/>
                  </a:lnTo>
                  <a:lnTo>
                    <a:pt x="219" y="132"/>
                  </a:lnTo>
                  <a:lnTo>
                    <a:pt x="221" y="130"/>
                  </a:lnTo>
                  <a:lnTo>
                    <a:pt x="224" y="128"/>
                  </a:lnTo>
                  <a:lnTo>
                    <a:pt x="228" y="126"/>
                  </a:lnTo>
                  <a:lnTo>
                    <a:pt x="234" y="124"/>
                  </a:lnTo>
                  <a:lnTo>
                    <a:pt x="238" y="124"/>
                  </a:lnTo>
                  <a:lnTo>
                    <a:pt x="240" y="122"/>
                  </a:lnTo>
                  <a:lnTo>
                    <a:pt x="242" y="122"/>
                  </a:lnTo>
                  <a:lnTo>
                    <a:pt x="242" y="120"/>
                  </a:lnTo>
                  <a:lnTo>
                    <a:pt x="244" y="120"/>
                  </a:lnTo>
                  <a:lnTo>
                    <a:pt x="269" y="80"/>
                  </a:lnTo>
                  <a:lnTo>
                    <a:pt x="270" y="78"/>
                  </a:lnTo>
                  <a:lnTo>
                    <a:pt x="272" y="74"/>
                  </a:lnTo>
                  <a:lnTo>
                    <a:pt x="276" y="70"/>
                  </a:lnTo>
                  <a:lnTo>
                    <a:pt x="282" y="65"/>
                  </a:lnTo>
                  <a:lnTo>
                    <a:pt x="286" y="59"/>
                  </a:lnTo>
                  <a:lnTo>
                    <a:pt x="292" y="53"/>
                  </a:lnTo>
                  <a:lnTo>
                    <a:pt x="295" y="47"/>
                  </a:lnTo>
                  <a:lnTo>
                    <a:pt x="297" y="44"/>
                  </a:lnTo>
                  <a:lnTo>
                    <a:pt x="299" y="42"/>
                  </a:lnTo>
                  <a:lnTo>
                    <a:pt x="301" y="40"/>
                  </a:lnTo>
                  <a:lnTo>
                    <a:pt x="305" y="36"/>
                  </a:lnTo>
                  <a:lnTo>
                    <a:pt x="311" y="32"/>
                  </a:lnTo>
                  <a:lnTo>
                    <a:pt x="317" y="28"/>
                  </a:lnTo>
                  <a:lnTo>
                    <a:pt x="320" y="24"/>
                  </a:lnTo>
                  <a:lnTo>
                    <a:pt x="326" y="21"/>
                  </a:lnTo>
                  <a:lnTo>
                    <a:pt x="332" y="17"/>
                  </a:lnTo>
                  <a:lnTo>
                    <a:pt x="328" y="11"/>
                  </a:lnTo>
                  <a:lnTo>
                    <a:pt x="324" y="13"/>
                  </a:lnTo>
                  <a:lnTo>
                    <a:pt x="320" y="17"/>
                  </a:lnTo>
                  <a:lnTo>
                    <a:pt x="315" y="21"/>
                  </a:lnTo>
                  <a:lnTo>
                    <a:pt x="309" y="24"/>
                  </a:lnTo>
                  <a:lnTo>
                    <a:pt x="303" y="28"/>
                  </a:lnTo>
                  <a:lnTo>
                    <a:pt x="297" y="34"/>
                  </a:lnTo>
                  <a:lnTo>
                    <a:pt x="294" y="36"/>
                  </a:lnTo>
                  <a:lnTo>
                    <a:pt x="290" y="40"/>
                  </a:lnTo>
                  <a:lnTo>
                    <a:pt x="288" y="44"/>
                  </a:lnTo>
                  <a:lnTo>
                    <a:pt x="284" y="47"/>
                  </a:lnTo>
                  <a:lnTo>
                    <a:pt x="280" y="53"/>
                  </a:lnTo>
                  <a:lnTo>
                    <a:pt x="274" y="59"/>
                  </a:lnTo>
                  <a:lnTo>
                    <a:pt x="270" y="65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3" y="76"/>
                  </a:lnTo>
                  <a:lnTo>
                    <a:pt x="261" y="78"/>
                  </a:lnTo>
                  <a:lnTo>
                    <a:pt x="259" y="82"/>
                  </a:lnTo>
                  <a:lnTo>
                    <a:pt x="253" y="88"/>
                  </a:lnTo>
                  <a:lnTo>
                    <a:pt x="249" y="95"/>
                  </a:lnTo>
                  <a:lnTo>
                    <a:pt x="244" y="103"/>
                  </a:lnTo>
                  <a:lnTo>
                    <a:pt x="240" y="109"/>
                  </a:lnTo>
                  <a:lnTo>
                    <a:pt x="238" y="114"/>
                  </a:lnTo>
                  <a:lnTo>
                    <a:pt x="236" y="116"/>
                  </a:lnTo>
                  <a:lnTo>
                    <a:pt x="238" y="114"/>
                  </a:lnTo>
                  <a:lnTo>
                    <a:pt x="215" y="124"/>
                  </a:lnTo>
                  <a:lnTo>
                    <a:pt x="213" y="124"/>
                  </a:lnTo>
                  <a:lnTo>
                    <a:pt x="211" y="126"/>
                  </a:lnTo>
                  <a:lnTo>
                    <a:pt x="205" y="126"/>
                  </a:lnTo>
                  <a:lnTo>
                    <a:pt x="201" y="128"/>
                  </a:lnTo>
                  <a:lnTo>
                    <a:pt x="197" y="130"/>
                  </a:lnTo>
                  <a:lnTo>
                    <a:pt x="192" y="132"/>
                  </a:lnTo>
                  <a:lnTo>
                    <a:pt x="190" y="132"/>
                  </a:lnTo>
                  <a:lnTo>
                    <a:pt x="188" y="132"/>
                  </a:lnTo>
                  <a:lnTo>
                    <a:pt x="190" y="132"/>
                  </a:lnTo>
                  <a:lnTo>
                    <a:pt x="155" y="136"/>
                  </a:lnTo>
                  <a:lnTo>
                    <a:pt x="157" y="136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59" y="91"/>
                  </a:lnTo>
                  <a:lnTo>
                    <a:pt x="61" y="91"/>
                  </a:lnTo>
                  <a:lnTo>
                    <a:pt x="57" y="88"/>
                  </a:lnTo>
                  <a:lnTo>
                    <a:pt x="53" y="84"/>
                  </a:lnTo>
                  <a:lnTo>
                    <a:pt x="49" y="78"/>
                  </a:lnTo>
                  <a:lnTo>
                    <a:pt x="46" y="72"/>
                  </a:lnTo>
                  <a:lnTo>
                    <a:pt x="42" y="67"/>
                  </a:lnTo>
                  <a:lnTo>
                    <a:pt x="38" y="61"/>
                  </a:lnTo>
                  <a:lnTo>
                    <a:pt x="36" y="55"/>
                  </a:lnTo>
                  <a:lnTo>
                    <a:pt x="36" y="49"/>
                  </a:lnTo>
                  <a:lnTo>
                    <a:pt x="34" y="44"/>
                  </a:lnTo>
                  <a:lnTo>
                    <a:pt x="30" y="36"/>
                  </a:lnTo>
                  <a:lnTo>
                    <a:pt x="26" y="28"/>
                  </a:lnTo>
                  <a:lnTo>
                    <a:pt x="21" y="19"/>
                  </a:lnTo>
                  <a:lnTo>
                    <a:pt x="15" y="13"/>
                  </a:lnTo>
                  <a:lnTo>
                    <a:pt x="11" y="7"/>
                  </a:lnTo>
                  <a:lnTo>
                    <a:pt x="7" y="1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4394" y="2135"/>
              <a:ext cx="40" cy="15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9" y="23"/>
                </a:cxn>
                <a:cxn ang="0">
                  <a:pos x="40" y="38"/>
                </a:cxn>
                <a:cxn ang="0">
                  <a:pos x="21" y="90"/>
                </a:cxn>
                <a:cxn ang="0">
                  <a:pos x="0" y="153"/>
                </a:cxn>
                <a:cxn ang="0">
                  <a:pos x="0" y="150"/>
                </a:cxn>
                <a:cxn ang="0">
                  <a:pos x="2" y="142"/>
                </a:cxn>
                <a:cxn ang="0">
                  <a:pos x="2" y="130"/>
                </a:cxn>
                <a:cxn ang="0">
                  <a:pos x="6" y="117"/>
                </a:cxn>
                <a:cxn ang="0">
                  <a:pos x="8" y="104"/>
                </a:cxn>
                <a:cxn ang="0">
                  <a:pos x="10" y="90"/>
                </a:cxn>
                <a:cxn ang="0">
                  <a:pos x="12" y="81"/>
                </a:cxn>
                <a:cxn ang="0">
                  <a:pos x="14" y="75"/>
                </a:cxn>
                <a:cxn ang="0">
                  <a:pos x="15" y="71"/>
                </a:cxn>
                <a:cxn ang="0">
                  <a:pos x="15" y="65"/>
                </a:cxn>
                <a:cxn ang="0">
                  <a:pos x="17" y="59"/>
                </a:cxn>
                <a:cxn ang="0">
                  <a:pos x="17" y="54"/>
                </a:cxn>
                <a:cxn ang="0">
                  <a:pos x="17" y="48"/>
                </a:cxn>
                <a:cxn ang="0">
                  <a:pos x="17" y="42"/>
                </a:cxn>
                <a:cxn ang="0">
                  <a:pos x="17" y="38"/>
                </a:cxn>
                <a:cxn ang="0">
                  <a:pos x="17" y="36"/>
                </a:cxn>
                <a:cxn ang="0">
                  <a:pos x="17" y="0"/>
                </a:cxn>
              </a:cxnLst>
              <a:rect l="0" t="0" r="r" b="b"/>
              <a:pathLst>
                <a:path w="40" h="153">
                  <a:moveTo>
                    <a:pt x="17" y="0"/>
                  </a:moveTo>
                  <a:lnTo>
                    <a:pt x="29" y="23"/>
                  </a:lnTo>
                  <a:lnTo>
                    <a:pt x="40" y="38"/>
                  </a:lnTo>
                  <a:lnTo>
                    <a:pt x="21" y="90"/>
                  </a:lnTo>
                  <a:lnTo>
                    <a:pt x="0" y="153"/>
                  </a:lnTo>
                  <a:lnTo>
                    <a:pt x="0" y="150"/>
                  </a:lnTo>
                  <a:lnTo>
                    <a:pt x="2" y="142"/>
                  </a:lnTo>
                  <a:lnTo>
                    <a:pt x="2" y="130"/>
                  </a:lnTo>
                  <a:lnTo>
                    <a:pt x="6" y="117"/>
                  </a:lnTo>
                  <a:lnTo>
                    <a:pt x="8" y="104"/>
                  </a:lnTo>
                  <a:lnTo>
                    <a:pt x="10" y="90"/>
                  </a:lnTo>
                  <a:lnTo>
                    <a:pt x="12" y="81"/>
                  </a:lnTo>
                  <a:lnTo>
                    <a:pt x="14" y="75"/>
                  </a:lnTo>
                  <a:lnTo>
                    <a:pt x="15" y="71"/>
                  </a:lnTo>
                  <a:lnTo>
                    <a:pt x="15" y="65"/>
                  </a:lnTo>
                  <a:lnTo>
                    <a:pt x="17" y="59"/>
                  </a:lnTo>
                  <a:lnTo>
                    <a:pt x="17" y="54"/>
                  </a:lnTo>
                  <a:lnTo>
                    <a:pt x="17" y="48"/>
                  </a:lnTo>
                  <a:lnTo>
                    <a:pt x="17" y="42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4448" y="2191"/>
              <a:ext cx="92" cy="13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71" y="3"/>
                </a:cxn>
                <a:cxn ang="0">
                  <a:pos x="92" y="28"/>
                </a:cxn>
                <a:cxn ang="0">
                  <a:pos x="69" y="49"/>
                </a:cxn>
                <a:cxn ang="0">
                  <a:pos x="69" y="49"/>
                </a:cxn>
                <a:cxn ang="0">
                  <a:pos x="67" y="53"/>
                </a:cxn>
                <a:cxn ang="0">
                  <a:pos x="63" y="59"/>
                </a:cxn>
                <a:cxn ang="0">
                  <a:pos x="59" y="65"/>
                </a:cxn>
                <a:cxn ang="0">
                  <a:pos x="56" y="72"/>
                </a:cxn>
                <a:cxn ang="0">
                  <a:pos x="52" y="78"/>
                </a:cxn>
                <a:cxn ang="0">
                  <a:pos x="48" y="86"/>
                </a:cxn>
                <a:cxn ang="0">
                  <a:pos x="44" y="92"/>
                </a:cxn>
                <a:cxn ang="0">
                  <a:pos x="40" y="97"/>
                </a:cxn>
                <a:cxn ang="0">
                  <a:pos x="34" y="103"/>
                </a:cxn>
                <a:cxn ang="0">
                  <a:pos x="31" y="107"/>
                </a:cxn>
                <a:cxn ang="0">
                  <a:pos x="27" y="113"/>
                </a:cxn>
                <a:cxn ang="0">
                  <a:pos x="23" y="118"/>
                </a:cxn>
                <a:cxn ang="0">
                  <a:pos x="21" y="122"/>
                </a:cxn>
                <a:cxn ang="0">
                  <a:pos x="19" y="124"/>
                </a:cxn>
                <a:cxn ang="0">
                  <a:pos x="17" y="124"/>
                </a:cxn>
                <a:cxn ang="0">
                  <a:pos x="17" y="126"/>
                </a:cxn>
                <a:cxn ang="0">
                  <a:pos x="13" y="128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4" y="134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2" y="130"/>
                </a:cxn>
                <a:cxn ang="0">
                  <a:pos x="8" y="120"/>
                </a:cxn>
                <a:cxn ang="0">
                  <a:pos x="13" y="109"/>
                </a:cxn>
                <a:cxn ang="0">
                  <a:pos x="21" y="97"/>
                </a:cxn>
                <a:cxn ang="0">
                  <a:pos x="29" y="84"/>
                </a:cxn>
                <a:cxn ang="0">
                  <a:pos x="34" y="74"/>
                </a:cxn>
                <a:cxn ang="0">
                  <a:pos x="38" y="67"/>
                </a:cxn>
                <a:cxn ang="0">
                  <a:pos x="40" y="63"/>
                </a:cxn>
                <a:cxn ang="0">
                  <a:pos x="56" y="25"/>
                </a:cxn>
                <a:cxn ang="0">
                  <a:pos x="52" y="0"/>
                </a:cxn>
              </a:cxnLst>
              <a:rect l="0" t="0" r="r" b="b"/>
              <a:pathLst>
                <a:path w="92" h="136">
                  <a:moveTo>
                    <a:pt x="52" y="0"/>
                  </a:moveTo>
                  <a:lnTo>
                    <a:pt x="71" y="3"/>
                  </a:lnTo>
                  <a:lnTo>
                    <a:pt x="92" y="28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7" y="53"/>
                  </a:lnTo>
                  <a:lnTo>
                    <a:pt x="63" y="59"/>
                  </a:lnTo>
                  <a:lnTo>
                    <a:pt x="59" y="65"/>
                  </a:lnTo>
                  <a:lnTo>
                    <a:pt x="56" y="72"/>
                  </a:lnTo>
                  <a:lnTo>
                    <a:pt x="52" y="78"/>
                  </a:lnTo>
                  <a:lnTo>
                    <a:pt x="48" y="86"/>
                  </a:lnTo>
                  <a:lnTo>
                    <a:pt x="44" y="92"/>
                  </a:lnTo>
                  <a:lnTo>
                    <a:pt x="40" y="97"/>
                  </a:lnTo>
                  <a:lnTo>
                    <a:pt x="34" y="103"/>
                  </a:lnTo>
                  <a:lnTo>
                    <a:pt x="31" y="107"/>
                  </a:lnTo>
                  <a:lnTo>
                    <a:pt x="27" y="113"/>
                  </a:lnTo>
                  <a:lnTo>
                    <a:pt x="23" y="118"/>
                  </a:lnTo>
                  <a:lnTo>
                    <a:pt x="21" y="122"/>
                  </a:lnTo>
                  <a:lnTo>
                    <a:pt x="19" y="124"/>
                  </a:lnTo>
                  <a:lnTo>
                    <a:pt x="17" y="124"/>
                  </a:lnTo>
                  <a:lnTo>
                    <a:pt x="17" y="126"/>
                  </a:lnTo>
                  <a:lnTo>
                    <a:pt x="13" y="128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4" y="13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8" y="120"/>
                  </a:lnTo>
                  <a:lnTo>
                    <a:pt x="13" y="109"/>
                  </a:lnTo>
                  <a:lnTo>
                    <a:pt x="21" y="97"/>
                  </a:lnTo>
                  <a:lnTo>
                    <a:pt x="29" y="84"/>
                  </a:lnTo>
                  <a:lnTo>
                    <a:pt x="34" y="74"/>
                  </a:lnTo>
                  <a:lnTo>
                    <a:pt x="38" y="67"/>
                  </a:lnTo>
                  <a:lnTo>
                    <a:pt x="40" y="63"/>
                  </a:lnTo>
                  <a:lnTo>
                    <a:pt x="56" y="2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36" y="2254"/>
              <a:ext cx="96" cy="6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48" y="0"/>
                </a:cxn>
                <a:cxn ang="0">
                  <a:pos x="50" y="2"/>
                </a:cxn>
                <a:cxn ang="0">
                  <a:pos x="54" y="2"/>
                </a:cxn>
                <a:cxn ang="0">
                  <a:pos x="58" y="4"/>
                </a:cxn>
                <a:cxn ang="0">
                  <a:pos x="60" y="6"/>
                </a:cxn>
                <a:cxn ang="0">
                  <a:pos x="64" y="8"/>
                </a:cxn>
                <a:cxn ang="0">
                  <a:pos x="66" y="9"/>
                </a:cxn>
                <a:cxn ang="0">
                  <a:pos x="68" y="13"/>
                </a:cxn>
                <a:cxn ang="0">
                  <a:pos x="69" y="19"/>
                </a:cxn>
                <a:cxn ang="0">
                  <a:pos x="71" y="23"/>
                </a:cxn>
                <a:cxn ang="0">
                  <a:pos x="75" y="29"/>
                </a:cxn>
                <a:cxn ang="0">
                  <a:pos x="77" y="34"/>
                </a:cxn>
                <a:cxn ang="0">
                  <a:pos x="79" y="38"/>
                </a:cxn>
                <a:cxn ang="0">
                  <a:pos x="81" y="40"/>
                </a:cxn>
                <a:cxn ang="0">
                  <a:pos x="81" y="42"/>
                </a:cxn>
                <a:cxn ang="0">
                  <a:pos x="96" y="63"/>
                </a:cxn>
                <a:cxn ang="0">
                  <a:pos x="43" y="53"/>
                </a:cxn>
                <a:cxn ang="0">
                  <a:pos x="0" y="65"/>
                </a:cxn>
                <a:cxn ang="0">
                  <a:pos x="41" y="34"/>
                </a:cxn>
                <a:cxn ang="0">
                  <a:pos x="46" y="0"/>
                </a:cxn>
              </a:cxnLst>
              <a:rect l="0" t="0" r="r" b="b"/>
              <a:pathLst>
                <a:path w="96" h="65">
                  <a:moveTo>
                    <a:pt x="46" y="0"/>
                  </a:moveTo>
                  <a:lnTo>
                    <a:pt x="46" y="0"/>
                  </a:lnTo>
                  <a:lnTo>
                    <a:pt x="48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4" y="8"/>
                  </a:lnTo>
                  <a:lnTo>
                    <a:pt x="66" y="9"/>
                  </a:lnTo>
                  <a:lnTo>
                    <a:pt x="68" y="13"/>
                  </a:lnTo>
                  <a:lnTo>
                    <a:pt x="69" y="19"/>
                  </a:lnTo>
                  <a:lnTo>
                    <a:pt x="71" y="23"/>
                  </a:lnTo>
                  <a:lnTo>
                    <a:pt x="75" y="29"/>
                  </a:lnTo>
                  <a:lnTo>
                    <a:pt x="77" y="34"/>
                  </a:lnTo>
                  <a:lnTo>
                    <a:pt x="79" y="38"/>
                  </a:lnTo>
                  <a:lnTo>
                    <a:pt x="81" y="40"/>
                  </a:lnTo>
                  <a:lnTo>
                    <a:pt x="81" y="42"/>
                  </a:lnTo>
                  <a:lnTo>
                    <a:pt x="96" y="63"/>
                  </a:lnTo>
                  <a:lnTo>
                    <a:pt x="43" y="53"/>
                  </a:lnTo>
                  <a:lnTo>
                    <a:pt x="0" y="65"/>
                  </a:lnTo>
                  <a:lnTo>
                    <a:pt x="41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548" y="2346"/>
              <a:ext cx="98" cy="61"/>
            </a:xfrm>
            <a:custGeom>
              <a:avLst/>
              <a:gdLst/>
              <a:ahLst/>
              <a:cxnLst>
                <a:cxn ang="0">
                  <a:pos x="98" y="17"/>
                </a:cxn>
                <a:cxn ang="0">
                  <a:pos x="98" y="19"/>
                </a:cxn>
                <a:cxn ang="0">
                  <a:pos x="96" y="21"/>
                </a:cxn>
                <a:cxn ang="0">
                  <a:pos x="96" y="23"/>
                </a:cxn>
                <a:cxn ang="0">
                  <a:pos x="94" y="27"/>
                </a:cxn>
                <a:cxn ang="0">
                  <a:pos x="92" y="30"/>
                </a:cxn>
                <a:cxn ang="0">
                  <a:pos x="88" y="34"/>
                </a:cxn>
                <a:cxn ang="0">
                  <a:pos x="86" y="38"/>
                </a:cxn>
                <a:cxn ang="0">
                  <a:pos x="84" y="40"/>
                </a:cxn>
                <a:cxn ang="0">
                  <a:pos x="81" y="42"/>
                </a:cxn>
                <a:cxn ang="0">
                  <a:pos x="77" y="44"/>
                </a:cxn>
                <a:cxn ang="0">
                  <a:pos x="71" y="46"/>
                </a:cxn>
                <a:cxn ang="0">
                  <a:pos x="67" y="48"/>
                </a:cxn>
                <a:cxn ang="0">
                  <a:pos x="61" y="50"/>
                </a:cxn>
                <a:cxn ang="0">
                  <a:pos x="57" y="52"/>
                </a:cxn>
                <a:cxn ang="0">
                  <a:pos x="52" y="53"/>
                </a:cxn>
                <a:cxn ang="0">
                  <a:pos x="48" y="53"/>
                </a:cxn>
                <a:cxn ang="0">
                  <a:pos x="42" y="55"/>
                </a:cxn>
                <a:cxn ang="0">
                  <a:pos x="34" y="55"/>
                </a:cxn>
                <a:cxn ang="0">
                  <a:pos x="27" y="57"/>
                </a:cxn>
                <a:cxn ang="0">
                  <a:pos x="19" y="59"/>
                </a:cxn>
                <a:cxn ang="0">
                  <a:pos x="11" y="59"/>
                </a:cxn>
                <a:cxn ang="0">
                  <a:pos x="6" y="61"/>
                </a:cxn>
                <a:cxn ang="0">
                  <a:pos x="2" y="61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59"/>
                </a:cxn>
                <a:cxn ang="0">
                  <a:pos x="2" y="57"/>
                </a:cxn>
                <a:cxn ang="0">
                  <a:pos x="4" y="53"/>
                </a:cxn>
                <a:cxn ang="0">
                  <a:pos x="8" y="50"/>
                </a:cxn>
                <a:cxn ang="0">
                  <a:pos x="11" y="46"/>
                </a:cxn>
                <a:cxn ang="0">
                  <a:pos x="15" y="44"/>
                </a:cxn>
                <a:cxn ang="0">
                  <a:pos x="19" y="42"/>
                </a:cxn>
                <a:cxn ang="0">
                  <a:pos x="25" y="40"/>
                </a:cxn>
                <a:cxn ang="0">
                  <a:pos x="31" y="38"/>
                </a:cxn>
                <a:cxn ang="0">
                  <a:pos x="38" y="36"/>
                </a:cxn>
                <a:cxn ang="0">
                  <a:pos x="44" y="32"/>
                </a:cxn>
                <a:cxn ang="0">
                  <a:pos x="50" y="30"/>
                </a:cxn>
                <a:cxn ang="0">
                  <a:pos x="56" y="27"/>
                </a:cxn>
                <a:cxn ang="0">
                  <a:pos x="61" y="25"/>
                </a:cxn>
                <a:cxn ang="0">
                  <a:pos x="65" y="23"/>
                </a:cxn>
                <a:cxn ang="0">
                  <a:pos x="69" y="19"/>
                </a:cxn>
                <a:cxn ang="0">
                  <a:pos x="73" y="15"/>
                </a:cxn>
                <a:cxn ang="0">
                  <a:pos x="77" y="11"/>
                </a:cxn>
                <a:cxn ang="0">
                  <a:pos x="81" y="9"/>
                </a:cxn>
                <a:cxn ang="0">
                  <a:pos x="84" y="6"/>
                </a:cxn>
                <a:cxn ang="0">
                  <a:pos x="86" y="2"/>
                </a:cxn>
                <a:cxn ang="0">
                  <a:pos x="88" y="0"/>
                </a:cxn>
                <a:cxn ang="0">
                  <a:pos x="90" y="0"/>
                </a:cxn>
                <a:cxn ang="0">
                  <a:pos x="98" y="17"/>
                </a:cxn>
              </a:cxnLst>
              <a:rect l="0" t="0" r="r" b="b"/>
              <a:pathLst>
                <a:path w="98" h="61">
                  <a:moveTo>
                    <a:pt x="98" y="17"/>
                  </a:moveTo>
                  <a:lnTo>
                    <a:pt x="98" y="19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4" y="27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6" y="38"/>
                  </a:lnTo>
                  <a:lnTo>
                    <a:pt x="84" y="40"/>
                  </a:lnTo>
                  <a:lnTo>
                    <a:pt x="81" y="42"/>
                  </a:lnTo>
                  <a:lnTo>
                    <a:pt x="77" y="44"/>
                  </a:lnTo>
                  <a:lnTo>
                    <a:pt x="71" y="46"/>
                  </a:lnTo>
                  <a:lnTo>
                    <a:pt x="67" y="48"/>
                  </a:lnTo>
                  <a:lnTo>
                    <a:pt x="61" y="50"/>
                  </a:lnTo>
                  <a:lnTo>
                    <a:pt x="57" y="52"/>
                  </a:lnTo>
                  <a:lnTo>
                    <a:pt x="52" y="53"/>
                  </a:lnTo>
                  <a:lnTo>
                    <a:pt x="48" y="53"/>
                  </a:lnTo>
                  <a:lnTo>
                    <a:pt x="42" y="55"/>
                  </a:lnTo>
                  <a:lnTo>
                    <a:pt x="34" y="55"/>
                  </a:lnTo>
                  <a:lnTo>
                    <a:pt x="27" y="57"/>
                  </a:lnTo>
                  <a:lnTo>
                    <a:pt x="19" y="59"/>
                  </a:lnTo>
                  <a:lnTo>
                    <a:pt x="11" y="59"/>
                  </a:lnTo>
                  <a:lnTo>
                    <a:pt x="6" y="61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59"/>
                  </a:lnTo>
                  <a:lnTo>
                    <a:pt x="2" y="57"/>
                  </a:lnTo>
                  <a:lnTo>
                    <a:pt x="4" y="53"/>
                  </a:lnTo>
                  <a:lnTo>
                    <a:pt x="8" y="50"/>
                  </a:lnTo>
                  <a:lnTo>
                    <a:pt x="11" y="46"/>
                  </a:lnTo>
                  <a:lnTo>
                    <a:pt x="15" y="44"/>
                  </a:lnTo>
                  <a:lnTo>
                    <a:pt x="19" y="42"/>
                  </a:lnTo>
                  <a:lnTo>
                    <a:pt x="25" y="40"/>
                  </a:lnTo>
                  <a:lnTo>
                    <a:pt x="31" y="38"/>
                  </a:lnTo>
                  <a:lnTo>
                    <a:pt x="38" y="36"/>
                  </a:lnTo>
                  <a:lnTo>
                    <a:pt x="44" y="32"/>
                  </a:lnTo>
                  <a:lnTo>
                    <a:pt x="50" y="30"/>
                  </a:lnTo>
                  <a:lnTo>
                    <a:pt x="56" y="27"/>
                  </a:lnTo>
                  <a:lnTo>
                    <a:pt x="61" y="25"/>
                  </a:lnTo>
                  <a:lnTo>
                    <a:pt x="65" y="23"/>
                  </a:lnTo>
                  <a:lnTo>
                    <a:pt x="69" y="19"/>
                  </a:lnTo>
                  <a:lnTo>
                    <a:pt x="73" y="15"/>
                  </a:lnTo>
                  <a:lnTo>
                    <a:pt x="77" y="11"/>
                  </a:lnTo>
                  <a:lnTo>
                    <a:pt x="81" y="9"/>
                  </a:lnTo>
                  <a:lnTo>
                    <a:pt x="84" y="6"/>
                  </a:lnTo>
                  <a:lnTo>
                    <a:pt x="86" y="2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8" y="17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4281" y="2191"/>
              <a:ext cx="65" cy="8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5" y="2"/>
                </a:cxn>
                <a:cxn ang="0">
                  <a:pos x="0" y="9"/>
                </a:cxn>
                <a:cxn ang="0">
                  <a:pos x="48" y="63"/>
                </a:cxn>
                <a:cxn ang="0">
                  <a:pos x="65" y="86"/>
                </a:cxn>
                <a:cxn ang="0">
                  <a:pos x="52" y="46"/>
                </a:cxn>
                <a:cxn ang="0">
                  <a:pos x="36" y="0"/>
                </a:cxn>
              </a:cxnLst>
              <a:rect l="0" t="0" r="r" b="b"/>
              <a:pathLst>
                <a:path w="65" h="86">
                  <a:moveTo>
                    <a:pt x="36" y="0"/>
                  </a:moveTo>
                  <a:lnTo>
                    <a:pt x="15" y="2"/>
                  </a:lnTo>
                  <a:lnTo>
                    <a:pt x="0" y="9"/>
                  </a:lnTo>
                  <a:lnTo>
                    <a:pt x="48" y="63"/>
                  </a:lnTo>
                  <a:lnTo>
                    <a:pt x="65" y="86"/>
                  </a:lnTo>
                  <a:lnTo>
                    <a:pt x="52" y="4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4150" y="2239"/>
              <a:ext cx="92" cy="30"/>
            </a:xfrm>
            <a:custGeom>
              <a:avLst/>
              <a:gdLst/>
              <a:ahLst/>
              <a:cxnLst>
                <a:cxn ang="0">
                  <a:pos x="92" y="17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5" y="0"/>
                </a:cxn>
                <a:cxn ang="0">
                  <a:pos x="71" y="0"/>
                </a:cxn>
                <a:cxn ang="0">
                  <a:pos x="67" y="0"/>
                </a:cxn>
                <a:cxn ang="0">
                  <a:pos x="62" y="0"/>
                </a:cxn>
                <a:cxn ang="0">
                  <a:pos x="56" y="1"/>
                </a:cxn>
                <a:cxn ang="0">
                  <a:pos x="52" y="1"/>
                </a:cxn>
                <a:cxn ang="0">
                  <a:pos x="48" y="1"/>
                </a:cxn>
                <a:cxn ang="0">
                  <a:pos x="44" y="1"/>
                </a:cxn>
                <a:cxn ang="0">
                  <a:pos x="40" y="1"/>
                </a:cxn>
                <a:cxn ang="0">
                  <a:pos x="35" y="1"/>
                </a:cxn>
                <a:cxn ang="0">
                  <a:pos x="29" y="3"/>
                </a:cxn>
                <a:cxn ang="0">
                  <a:pos x="25" y="3"/>
                </a:cxn>
                <a:cxn ang="0">
                  <a:pos x="21" y="5"/>
                </a:cxn>
                <a:cxn ang="0">
                  <a:pos x="17" y="5"/>
                </a:cxn>
                <a:cxn ang="0">
                  <a:pos x="13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56" y="17"/>
                </a:cxn>
                <a:cxn ang="0">
                  <a:pos x="90" y="30"/>
                </a:cxn>
                <a:cxn ang="0">
                  <a:pos x="92" y="17"/>
                </a:cxn>
              </a:cxnLst>
              <a:rect l="0" t="0" r="r" b="b"/>
              <a:pathLst>
                <a:path w="92" h="30">
                  <a:moveTo>
                    <a:pt x="92" y="17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0"/>
                  </a:lnTo>
                  <a:lnTo>
                    <a:pt x="62" y="0"/>
                  </a:lnTo>
                  <a:lnTo>
                    <a:pt x="56" y="1"/>
                  </a:lnTo>
                  <a:lnTo>
                    <a:pt x="52" y="1"/>
                  </a:lnTo>
                  <a:lnTo>
                    <a:pt x="48" y="1"/>
                  </a:lnTo>
                  <a:lnTo>
                    <a:pt x="44" y="1"/>
                  </a:lnTo>
                  <a:lnTo>
                    <a:pt x="40" y="1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5" y="3"/>
                  </a:lnTo>
                  <a:lnTo>
                    <a:pt x="21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6" y="13"/>
                  </a:lnTo>
                  <a:lnTo>
                    <a:pt x="4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6" y="17"/>
                  </a:lnTo>
                  <a:lnTo>
                    <a:pt x="90" y="30"/>
                  </a:lnTo>
                  <a:lnTo>
                    <a:pt x="92" y="17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PowerPoint</Application>
  <PresentationFormat>Bildschirmpräsentation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Arial</vt:lpstr>
      <vt:lpstr>Standarddesign</vt:lpstr>
      <vt:lpstr>Folie 1</vt:lpstr>
    </vt:vector>
  </TitlesOfParts>
  <Company>Computer Services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Ruedi Kessler</dc:creator>
  <cp:lastModifiedBy>Moder Urs</cp:lastModifiedBy>
  <cp:revision>2</cp:revision>
  <dcterms:created xsi:type="dcterms:W3CDTF">2002-01-17T10:05:08Z</dcterms:created>
  <dcterms:modified xsi:type="dcterms:W3CDTF">2007-10-09T21:49:23Z</dcterms:modified>
</cp:coreProperties>
</file>